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58" r:id="rId5"/>
    <p:sldId id="259" r:id="rId6"/>
    <p:sldId id="266" r:id="rId7"/>
    <p:sldId id="260" r:id="rId8"/>
    <p:sldId id="261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56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Oksana Kostromina\Desktop\f_170839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12" y="0"/>
            <a:ext cx="92099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37545" y="188641"/>
            <a:ext cx="6818832" cy="576063"/>
          </a:xfrm>
        </p:spPr>
        <p:txBody>
          <a:bodyPr>
            <a:normAutofit fontScale="90000"/>
          </a:bodyPr>
          <a:lstStyle/>
          <a:p>
            <a:r>
              <a:rPr lang="ru-RU" sz="1800" b="1" dirty="0"/>
              <a:t>Посещение детьми Дома культуры</a:t>
            </a:r>
            <a:br>
              <a:rPr lang="ru-RU" sz="1800" b="1" dirty="0"/>
            </a:br>
            <a:br>
              <a:rPr lang="ru-RU" sz="1800" b="1" dirty="0"/>
            </a:br>
            <a:r>
              <a:rPr lang="ru-RU" sz="1800" b="1" dirty="0"/>
              <a:t>на игровую программу  «  У ЁЛОЧКИ»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5696" y="5417672"/>
            <a:ext cx="2735762" cy="387592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«Баба Яга»-это Я.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4022" y="1410235"/>
            <a:ext cx="4580959" cy="3433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6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3826768" cy="1512168"/>
          </a:xfrm>
        </p:spPr>
        <p:txBody>
          <a:bodyPr>
            <a:normAutofit/>
          </a:bodyPr>
          <a:lstStyle/>
          <a:p>
            <a:r>
              <a:rPr lang="ru-RU" sz="1600" dirty="0"/>
              <a:t>Детей встретила БАБА ЯГА,</a:t>
            </a:r>
            <a:br>
              <a:rPr lang="ru-RU" sz="1600" dirty="0"/>
            </a:br>
            <a:r>
              <a:rPr lang="ru-RU" sz="1600" dirty="0"/>
              <a:t>показала свою «метлу» и загадала загадки.</a:t>
            </a:r>
          </a:p>
        </p:txBody>
      </p:sp>
      <p:pic>
        <p:nvPicPr>
          <p:cNvPr id="5122" name="Picture 2" descr="C:\Users\Oksana Kostromina\Desktop\IMG_332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2" t="11919" b="7056"/>
          <a:stretch/>
        </p:blipFill>
        <p:spPr bwMode="auto">
          <a:xfrm>
            <a:off x="4286774" y="116632"/>
            <a:ext cx="4595362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248" y="3645023"/>
            <a:ext cx="4720250" cy="2736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C:\Users\Oksana Kostromina\Desktop\7b263149ba1a0fff473fb2ee3ba61fc51f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4" t="8681" r="22479" b="8681"/>
          <a:stretch/>
        </p:blipFill>
        <p:spPr bwMode="auto">
          <a:xfrm>
            <a:off x="35496" y="2177900"/>
            <a:ext cx="4114800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216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Oksana Kostromina\Desktop\fon-dlja-prezentacii-kruzhochki-18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2" y="1"/>
            <a:ext cx="9123028" cy="684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H="1" flipV="1">
            <a:off x="2051720" y="3645024"/>
            <a:ext cx="4320480" cy="2160240"/>
          </a:xfrm>
        </p:spPr>
        <p:txBody>
          <a:bodyPr>
            <a:normAutofit/>
          </a:bodyPr>
          <a:lstStyle/>
          <a:p>
            <a:r>
              <a:rPr lang="ru-RU" sz="1800" b="1" dirty="0"/>
              <a:t>Баба Яга отдает свой инструмент-метлу и дает детям другое задание, взявшись за руки, перелезать через обруч</a:t>
            </a:r>
          </a:p>
        </p:txBody>
      </p:sp>
      <p:pic>
        <p:nvPicPr>
          <p:cNvPr id="2051" name="Picture 3" descr="C:\Users\Oksana Kostromina\Desktop\IMG_333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2" t="1475" r="947" b="456"/>
          <a:stretch/>
        </p:blipFill>
        <p:spPr bwMode="auto">
          <a:xfrm rot="5400000">
            <a:off x="369810" y="-1658"/>
            <a:ext cx="3802369" cy="4182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486" y="188640"/>
            <a:ext cx="4369873" cy="3820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9899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Oksana Kostromina\Desktop\elochki-penechki-e16727743846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3" y="2678"/>
            <a:ext cx="9155440" cy="681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3" y="116632"/>
            <a:ext cx="3960441" cy="432048"/>
          </a:xfrm>
        </p:spPr>
        <p:txBody>
          <a:bodyPr>
            <a:normAutofit/>
          </a:bodyPr>
          <a:lstStyle/>
          <a:p>
            <a:r>
              <a:rPr lang="ru-RU" sz="1800" b="1" dirty="0"/>
              <a:t>«Ёлочки-пенечки»</a:t>
            </a:r>
          </a:p>
        </p:txBody>
      </p:sp>
      <p:pic>
        <p:nvPicPr>
          <p:cNvPr id="4098" name="Picture 2" descr="C:\Users\Oksana Kostromina\Desktop\IMG_333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45"/>
          <a:stretch/>
        </p:blipFill>
        <p:spPr bwMode="auto">
          <a:xfrm>
            <a:off x="5009777" y="-25153"/>
            <a:ext cx="4130013" cy="43902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40360"/>
            <a:ext cx="4765177" cy="3573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3556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Oksana Kostromina\Desktop\frog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" y="26690"/>
            <a:ext cx="9108413" cy="683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274638"/>
            <a:ext cx="5842992" cy="922114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/>
              <a:t>Любимая игрушка бабы Яги-лягушка, дети передают под музыку, у кого в руках лягушка по окончанию музыки, исполняет желание.</a:t>
            </a:r>
          </a:p>
        </p:txBody>
      </p:sp>
      <p:pic>
        <p:nvPicPr>
          <p:cNvPr id="6147" name="Picture 3" descr="C:\Users\Oksana Kostromina\Desktop\IMG_334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7920"/>
            <a:ext cx="4577209" cy="34329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048" y="1268760"/>
            <a:ext cx="4383087" cy="3292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721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Oksana Kostromina\Desktop\1613463073_19-p-fon-dlya-prezentatsii-pro-sneg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1" y="30882"/>
            <a:ext cx="9174934" cy="682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/>
              <a:t>Игра «Снег, лед, кутерьма-здравствуй зимушка зима!»</a:t>
            </a:r>
          </a:p>
        </p:txBody>
      </p:sp>
      <p:pic>
        <p:nvPicPr>
          <p:cNvPr id="1026" name="Picture 2" descr="C:\Users\Oksana Kostromina\Desktop\IMG_333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669" y="1556792"/>
            <a:ext cx="6034617" cy="4525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414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Oksana Kostromina\Desktop\1613543723_63-p-sportivnii-fon-dlya-prezentatsii-powerpoin-6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4624"/>
            <a:ext cx="9084501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/>
              <a:t>Дети несут обруч без рук, прижимая его к животу</a:t>
            </a:r>
            <a:r>
              <a:rPr lang="ru-RU" sz="1800" dirty="0"/>
              <a:t>.</a:t>
            </a:r>
          </a:p>
        </p:txBody>
      </p:sp>
      <p:pic>
        <p:nvPicPr>
          <p:cNvPr id="7170" name="Picture 2" descr="C:\Users\Oksana Kostromina\Desktop\IMG_334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3" t="19775" r="10670" b="30137"/>
          <a:stretch/>
        </p:blipFill>
        <p:spPr bwMode="auto">
          <a:xfrm rot="5400000">
            <a:off x="-752798" y="3183939"/>
            <a:ext cx="4419600" cy="22669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340" y="2132856"/>
            <a:ext cx="2992404" cy="43943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132856"/>
            <a:ext cx="2808311" cy="43943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899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Oksana Kostromina\Desktop\1676696486_catherineasquithgallery-com-p-zelenii-zimnii-fon-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1332"/>
            <a:ext cx="91367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1259632" y="5805264"/>
            <a:ext cx="6696744" cy="648072"/>
          </a:xfrm>
        </p:spPr>
        <p:txBody>
          <a:bodyPr>
            <a:normAutofit/>
          </a:bodyPr>
          <a:lstStyle/>
          <a:p>
            <a:r>
              <a:rPr lang="ru-RU" sz="1800" b="1" dirty="0"/>
              <a:t>В конце программы дети фотографируются с Бабой Ягой и она угощает их сладостями.</a:t>
            </a:r>
          </a:p>
        </p:txBody>
      </p:sp>
      <p:pic>
        <p:nvPicPr>
          <p:cNvPr id="8194" name="Picture 2" descr="C:\Users\Oksana Kostromina\Desktop\IMG_334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764704"/>
            <a:ext cx="6473692" cy="4855269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8574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113</Words>
  <Application>Microsoft Office PowerPoint</Application>
  <PresentationFormat>Экран (4:3)</PresentationFormat>
  <Paragraphs>9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1" baseType="lpstr">
      <vt:lpstr>Arial</vt:lpstr>
      <vt:lpstr>Calibri</vt:lpstr>
      <vt:lpstr>Тема Office</vt:lpstr>
      <vt:lpstr>Посещение детьми Дома культуры  на игровую программу  «  У ЁЛОЧКИ»</vt:lpstr>
      <vt:lpstr>Детей встретила БАБА ЯГА, показала свою «метлу» и загадала загадки.</vt:lpstr>
      <vt:lpstr>Баба Яга отдает свой инструмент-метлу и дает детям другое задание, взявшись за руки, перелезать через обруч</vt:lpstr>
      <vt:lpstr>«Ёлочки-пенечки»</vt:lpstr>
      <vt:lpstr>Любимая игрушка бабы Яги-лягушка, дети передают под музыку, у кого в руках лягушка по окончанию музыки, исполняет желание.</vt:lpstr>
      <vt:lpstr>Игра «Снег, лед, кутерьма-здравствуй зимушка зима!»</vt:lpstr>
      <vt:lpstr>Дети несут обруч без рук, прижимая его к животу.</vt:lpstr>
      <vt:lpstr>В конце программы дети фотографируются с Бабой Ягой и она угощает их сладостями.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Посещение детьми Дома культуры  НА ИГРОВУЮ ПРОГРАММУ  У ЁЛОЧКИ</dc:title>
  <dc:creator>Oksana Kostromina</dc:creator>
  <cp:lastModifiedBy>User</cp:lastModifiedBy>
  <cp:revision>10</cp:revision>
  <dcterms:created xsi:type="dcterms:W3CDTF">2024-01-16T17:39:54Z</dcterms:created>
  <dcterms:modified xsi:type="dcterms:W3CDTF">2024-01-18T06:20:58Z</dcterms:modified>
</cp:coreProperties>
</file>