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старшая новый год\SAM_83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18540" r="29305" b="12059"/>
          <a:stretch/>
        </p:blipFill>
        <p:spPr bwMode="auto">
          <a:xfrm>
            <a:off x="55920" y="-3424"/>
            <a:ext cx="9062976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685800" y="6381328"/>
            <a:ext cx="7918648" cy="47667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НОВОГОДНИЙ        КАРНАВАЛ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6660232" y="116632"/>
            <a:ext cx="2483768" cy="576064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2025 год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69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888432" cy="149817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сюда скорей бегите, собирайтесь в этот зал.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видеть вы хотите новогодний карнавал!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НС\Desktop\старшая новый год\SAM_83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t="15025" r="3718"/>
          <a:stretch/>
        </p:blipFill>
        <p:spPr bwMode="auto">
          <a:xfrm>
            <a:off x="32032" y="9176"/>
            <a:ext cx="5166360" cy="3845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НС\Desktop\старшая новый год\SAM_83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14834"/>
          <a:stretch/>
        </p:blipFill>
        <p:spPr bwMode="auto">
          <a:xfrm>
            <a:off x="3779912" y="3039396"/>
            <a:ext cx="5364087" cy="3787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306162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Дети забегают под музыку в зал и танцуют танец «Опа-опа, чики-чики»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8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422751" cy="187220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 и дети читают стихи про новый год.  Поют и  танцуют под песню «Дедушка Мороз».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ДНС\Desktop\старшая новый год\SAM_83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9566" r="22557" b="5140"/>
          <a:stretch/>
        </p:blipFill>
        <p:spPr bwMode="auto">
          <a:xfrm>
            <a:off x="24040" y="2636912"/>
            <a:ext cx="5769864" cy="412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0"/>
          <a:stretch/>
        </p:blipFill>
        <p:spPr bwMode="auto">
          <a:xfrm>
            <a:off x="3818286" y="0"/>
            <a:ext cx="5316537" cy="3716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00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920880" cy="129614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 Дедушка Мороз. Встает  в середину круга и вместе с детьми поёт песню «Морозное эхо». После песни догоняет детей, стараясь их заморозить.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 Мороз по дороге потерял свой посох и уходит его искать.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ДНС\Desktop\старшая новый год\SAM_8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26016"/>
            <a:ext cx="7416824" cy="55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3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032448" cy="280831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ждут Деда Мороза, но вместо него прилетает Баба Яга и говорит, что это она украла посох. И не отдаст его детям, пока они с ней не поиграют!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потом она отдала посох!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ДНС\Desktop\старшая новый год\SAM_83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2"/>
          <a:stretch/>
        </p:blipFill>
        <p:spPr bwMode="auto">
          <a:xfrm>
            <a:off x="33184" y="3140968"/>
            <a:ext cx="4764737" cy="3717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624"/>
            <a:ext cx="4886201" cy="4209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4613938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Игра «Хвост Бабы Яги»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379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171420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Дед Мороз, зажег елку для ребят и стал водить с ними хороводы. Дети приготовили стихи и все рассказали дедушке.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ДНС\Desktop\старшая новый год\SAM_83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b="9699"/>
          <a:stretch/>
        </p:blipFill>
        <p:spPr bwMode="auto">
          <a:xfrm>
            <a:off x="3167336" y="4568"/>
            <a:ext cx="5976664" cy="4320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ДНС\Desktop\старшая новый год\SAM_83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5" t="16805" r="33972" b="13605"/>
          <a:stretch/>
        </p:blipFill>
        <p:spPr bwMode="auto">
          <a:xfrm>
            <a:off x="2627784" y="4406934"/>
            <a:ext cx="1568183" cy="2430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11018"/>
            <a:ext cx="1605266" cy="2409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27533"/>
            <a:ext cx="1584175" cy="2430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7220"/>
            <a:ext cx="1872207" cy="2403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264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39" y="332656"/>
            <a:ext cx="2221633" cy="2818940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Снегурочка подарила Деду Морозу волшебное покрывало. Дети забегали в середину покрывала и загадывали желание. После желаний Дедушка Мороз раздал детям подарки!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C:\Users\ДНС\Desktop\старшая новый год\SAM_83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7"/>
          <a:stretch/>
        </p:blipFill>
        <p:spPr bwMode="auto">
          <a:xfrm>
            <a:off x="179512" y="3135604"/>
            <a:ext cx="5796136" cy="3694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576"/>
            <a:ext cx="5076055" cy="3386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ДНС\Desktop\старшая новый год\SAM_83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0" t="15839" r="22104" b="4363"/>
          <a:stretch/>
        </p:blipFill>
        <p:spPr bwMode="auto">
          <a:xfrm>
            <a:off x="6228184" y="3330406"/>
            <a:ext cx="2809227" cy="34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73" y="45183"/>
            <a:ext cx="1897450" cy="3239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3089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162</Words>
  <Application>Microsoft Office PowerPoint</Application>
  <PresentationFormat>Экран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НОВОГОДНИЙ        КАРНАВАЛ</vt:lpstr>
      <vt:lpstr>Все сюда скорей бегите, собирайтесь в этот зал. Если видеть вы хотите новогодний карнавал!</vt:lpstr>
      <vt:lpstr>Ведущая и дети читают стихи про новый год.  Поют и  танцуют под песню «Дедушка Мороз».</vt:lpstr>
      <vt:lpstr>Приходит Дедушка Мороз. Встает  в середину круга и вместе с детьми поёт песню «Морозное эхо». После песни догоняет детей, стараясь их заморозить. Дед Мороз по дороге потерял свой посох и уходит его искать. </vt:lpstr>
      <vt:lpstr>Дети ждут Деда Мороза, но вместо него прилетает Баба Яга и говорит, что это она украла посох. И не отдаст его детям, пока они с ней не поиграют!  Только потом она отдала посох! </vt:lpstr>
      <vt:lpstr>Вернулся Дед Мороз, зажег елку для ребят и стал водить с ними хороводы. Дети приготовили стихи и все рассказали дедушке.</vt:lpstr>
      <vt:lpstr>Снегурочка подарила Деду Морозу волшебное покрывало. Дети забегали в середину покрывала и загадывали желание. После желаний Дедушка Мороз раздал детям подарки!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ДНС</cp:lastModifiedBy>
  <cp:revision>11</cp:revision>
  <dcterms:created xsi:type="dcterms:W3CDTF">2025-12-25T07:58:37Z</dcterms:created>
  <dcterms:modified xsi:type="dcterms:W3CDTF">2025-12-25T09:00:16Z</dcterms:modified>
</cp:coreProperties>
</file>