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НС\Desktop\старшая новый год\SAM_83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5" t="18540" r="29305" b="12059"/>
          <a:stretch/>
        </p:blipFill>
        <p:spPr bwMode="auto">
          <a:xfrm>
            <a:off x="55920" y="-3424"/>
            <a:ext cx="9062976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685800" y="6381328"/>
            <a:ext cx="7918648" cy="47667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НОВОГОДНИЙ        КАРНАВАЛ</a:t>
            </a:r>
            <a:endParaRPr lang="ru-RU" sz="36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6660232" y="116632"/>
            <a:ext cx="2483768" cy="576064"/>
          </a:xfrm>
        </p:spPr>
        <p:txBody>
          <a:bodyPr>
            <a:normAutofit fontScale="92500" lnSpcReduction="20000"/>
          </a:bodyPr>
          <a:lstStyle/>
          <a:p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группа</a:t>
            </a:r>
          </a:p>
          <a:p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Декабрь 2025 год</a:t>
            </a:r>
            <a:endParaRPr lang="ru-RU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695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274638"/>
            <a:ext cx="3888432" cy="1498178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сюда скорей бегите, собирайтесь в этот зал.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видеть вы хотите новогодний карнавал!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ДНС\Desktop\старшая новый год\SAM_831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0" t="15025" r="3718"/>
          <a:stretch/>
        </p:blipFill>
        <p:spPr bwMode="auto">
          <a:xfrm>
            <a:off x="32032" y="9176"/>
            <a:ext cx="5166360" cy="38459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НС\Desktop\старшая новый год\SAM_831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3" t="14834"/>
          <a:stretch/>
        </p:blipFill>
        <p:spPr bwMode="auto">
          <a:xfrm>
            <a:off x="3779912" y="3039396"/>
            <a:ext cx="5364087" cy="3787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4306162"/>
            <a:ext cx="360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Дети забегают под музыку в зал и танцуют танец «Опа-опа, чики-чики»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283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3422751" cy="1872208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и дети читают стихи про новый год.  Поют и  танцуют под песню «Дедушка Мороз».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ДНС\Desktop\старшая новый год\SAM_831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0" t="19566" r="22557" b="5140"/>
          <a:stretch/>
        </p:blipFill>
        <p:spPr bwMode="auto">
          <a:xfrm>
            <a:off x="24040" y="2636912"/>
            <a:ext cx="5769864" cy="41285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20"/>
          <a:stretch/>
        </p:blipFill>
        <p:spPr bwMode="auto">
          <a:xfrm>
            <a:off x="3818286" y="0"/>
            <a:ext cx="5316537" cy="37165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5009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4624"/>
            <a:ext cx="7920880" cy="1296144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Приходит Дедушка Мороз. Встает  в середину круга и вместе с детьми поёт песню «Морозное эхо». После песни догоняет детей, стараясь их заморозить.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Дед Мороз по дороге потерял свой посох и уходит его искать.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ДНС\Desktop\старшая новый год\SAM_83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26016"/>
            <a:ext cx="7416824" cy="550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334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4032448" cy="2808312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ждут Деда Мороза, но вместо него прилетает Баба Яга и говорит, что это она украла посох. И не отдаст его детям, пока они с ней не поиграют! 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потом она отдала посох!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 descr="C:\Users\ДНС\Desktop\старшая новый год\SAM_83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42"/>
          <a:stretch/>
        </p:blipFill>
        <p:spPr bwMode="auto">
          <a:xfrm>
            <a:off x="33184" y="3140968"/>
            <a:ext cx="4764737" cy="37170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4624"/>
            <a:ext cx="4886201" cy="42096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64088" y="4613938"/>
            <a:ext cx="30243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Игра «Хвост Бабы Яги»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9379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746648" cy="1714202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Вернулся Дед Мороз, зажег елку для ребят и стал водить с ними хороводы. Дети приготовили стихи и все рассказали дедушке.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 descr="C:\Users\ДНС\Desktop\старшая новый год\SAM_834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7" b="9699"/>
          <a:stretch/>
        </p:blipFill>
        <p:spPr bwMode="auto">
          <a:xfrm>
            <a:off x="3167336" y="4568"/>
            <a:ext cx="5976664" cy="43209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ДНС\Desktop\старшая новый год\SAM_834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95" t="16805" r="33972" b="13605"/>
          <a:stretch/>
        </p:blipFill>
        <p:spPr bwMode="auto">
          <a:xfrm>
            <a:off x="2627784" y="4406934"/>
            <a:ext cx="1568183" cy="24304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411018"/>
            <a:ext cx="1605266" cy="24098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427533"/>
            <a:ext cx="1584175" cy="24304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417220"/>
            <a:ext cx="1872207" cy="24036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1264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39" y="332656"/>
            <a:ext cx="2221633" cy="2818940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Снегурочка подарила Деду Морозу волшебное покрывало. Дети забегали в середину покрывала и загадывали желание. После желаний Дедушка Мороз раздал детям подарки!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2" name="Picture 4" descr="C:\Users\ДНС\Desktop\старшая новый год\SAM_837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7"/>
          <a:stretch/>
        </p:blipFill>
        <p:spPr bwMode="auto">
          <a:xfrm>
            <a:off x="179512" y="3135604"/>
            <a:ext cx="5796136" cy="36949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0576"/>
            <a:ext cx="5076055" cy="33860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C:\Users\ДНС\Desktop\старшая новый год\SAM_837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50" t="15839" r="22104" b="4363"/>
          <a:stretch/>
        </p:blipFill>
        <p:spPr bwMode="auto">
          <a:xfrm>
            <a:off x="6228184" y="3330406"/>
            <a:ext cx="2809227" cy="34879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673" y="45183"/>
            <a:ext cx="1897450" cy="32398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73089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162</Words>
  <Application>Microsoft Office PowerPoint</Application>
  <PresentationFormat>Экран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НОВОГОДНИЙ        КАРНАВАЛ</vt:lpstr>
      <vt:lpstr>Все сюда скорей бегите, собирайтесь в этот зал. Если видеть вы хотите новогодний карнавал!</vt:lpstr>
      <vt:lpstr>Ведущая и дети читают стихи про новый год.  Поют и  танцуют под песню «Дедушка Мороз».</vt:lpstr>
      <vt:lpstr>Приходит Дедушка Мороз. Встает  в середину круга и вместе с детьми поёт песню «Морозное эхо». После песни догоняет детей, стараясь их заморозить. Дед Мороз по дороге потерял свой посох и уходит его искать. </vt:lpstr>
      <vt:lpstr>Дети ждут Деда Мороза, но вместо него прилетает Баба Яга и говорит, что это она украла посох. И не отдаст его детям, пока они с ней не поиграют!  Только потом она отдала посох! </vt:lpstr>
      <vt:lpstr>Вернулся Дед Мороз, зажег елку для ребят и стал водить с ними хороводы. Дети приготовили стихи и все рассказали дедушке.</vt:lpstr>
      <vt:lpstr>Снегурочка подарила Деду Морозу волшебное покрывало. Дети забегали в середину покрывала и загадывали желание. После желаний Дедушка Мороз раздал детям подарки!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ДНС</dc:creator>
  <cp:lastModifiedBy>ДНС</cp:lastModifiedBy>
  <cp:revision>11</cp:revision>
  <dcterms:created xsi:type="dcterms:W3CDTF">2025-12-25T07:58:37Z</dcterms:created>
  <dcterms:modified xsi:type="dcterms:W3CDTF">2025-12-25T09:00:16Z</dcterms:modified>
</cp:coreProperties>
</file>