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78" r:id="rId2"/>
    <p:sldId id="379" r:id="rId3"/>
    <p:sldId id="38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Oksana\Desktop\p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9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6256" y="274638"/>
            <a:ext cx="2016224" cy="3140614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prstClr val="black"/>
                </a:solidFill>
              </a:rPr>
              <a:t>Инспектор по пропаганде безопасности дорожного движения Владимир Егоров</a:t>
            </a:r>
            <a:br>
              <a:rPr lang="ru-RU" sz="1800" b="1" dirty="0">
                <a:solidFill>
                  <a:prstClr val="black"/>
                </a:solidFill>
              </a:rPr>
            </a:br>
            <a:r>
              <a:rPr lang="ru-RU" sz="1800" b="1" dirty="0">
                <a:solidFill>
                  <a:prstClr val="black"/>
                </a:solidFill>
              </a:rPr>
              <a:t>посетил 3 декабря наш детский сад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27"/>
            <a:ext cx="7011516" cy="3422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59372"/>
            <a:ext cx="5001319" cy="346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0"/>
            <a:ext cx="92487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Инспектор показал как пользоваться жезлом на дороге. </a:t>
            </a:r>
            <a:r>
              <a:rPr lang="ru-RU" sz="2400" dirty="0"/>
              <a:t>К</a:t>
            </a:r>
            <a:r>
              <a:rPr lang="ru-RU" sz="2400" dirty="0" smtClean="0"/>
              <a:t>аждый ребенок мог подержать его в руках.</a:t>
            </a:r>
            <a:endParaRPr lang="ru-RU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51702"/>
            <a:ext cx="2952328" cy="3747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1217066"/>
            <a:ext cx="2952327" cy="54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Oksana\Desktop\фоны\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1" y="-5812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1292" y="260648"/>
            <a:ext cx="7107132" cy="125829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Все дети посидели в машине ДПС, покрутили руль, нажимали на педали.</a:t>
            </a:r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67762"/>
            <a:ext cx="3127706" cy="557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773" y="1412776"/>
            <a:ext cx="2105200" cy="464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2674189" cy="5405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815</TotalTime>
  <Words>38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Инспектор по пропаганде безопасности дорожного движения Владимир Егоров посетил 3 декабря наш детский сад</vt:lpstr>
      <vt:lpstr>Инспектор показал как пользоваться жезлом на дороге. Каждый ребенок мог подержать его в руках.</vt:lpstr>
      <vt:lpstr>Все дети посидели в машине ДПС, покрутили руль, нажимали на педали.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160</cp:revision>
  <dcterms:modified xsi:type="dcterms:W3CDTF">2021-01-26T16:43:38Z</dcterms:modified>
</cp:coreProperties>
</file>