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8" r:id="rId2"/>
    <p:sldId id="379" r:id="rId3"/>
    <p:sldId id="381" r:id="rId4"/>
    <p:sldId id="383" r:id="rId5"/>
    <p:sldId id="386" r:id="rId6"/>
    <p:sldId id="385" r:id="rId7"/>
    <p:sldId id="384" r:id="rId8"/>
    <p:sldId id="382" r:id="rId9"/>
    <p:sldId id="346" r:id="rId10"/>
    <p:sldId id="33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ksana\Desktop\1613448309_1-p-fon-dlya-prezentatsii-pro-pozharnuyu-bezop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9" y="0"/>
            <a:ext cx="9220011" cy="684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005064"/>
            <a:ext cx="5400600" cy="23762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Экскурсия в пожарную часть</a:t>
            </a:r>
            <a:b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14 октября 2021 года</a:t>
            </a:r>
            <a:b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  <a:t>подготовительная группа</a:t>
            </a:r>
            <a:br>
              <a:rPr lang="ru-RU" sz="2000" b="1" dirty="0" smtClean="0">
                <a:solidFill>
                  <a:srgbClr val="00B050"/>
                </a:solidFill>
                <a:latin typeface="Segoe Print" panose="02000600000000000000" pitchFamily="2" charset="0"/>
              </a:rPr>
            </a:br>
            <a:r>
              <a:rPr lang="ru-RU" sz="1600" b="1" dirty="0" smtClean="0">
                <a:latin typeface="Segoe Print" panose="02000600000000000000" pitchFamily="2" charset="0"/>
              </a:rPr>
              <a:t>воспитатели: Костромина О.В., Зарывных С.В.</a:t>
            </a:r>
            <a:endParaRPr lang="ru-RU" sz="1600" b="1" dirty="0">
              <a:latin typeface="Segoe Print" panose="02000600000000000000" pitchFamily="2" charset="0"/>
            </a:endParaRPr>
          </a:p>
        </p:txBody>
      </p:sp>
      <p:pic>
        <p:nvPicPr>
          <p:cNvPr id="1027" name="Picture 3" descr="C:\Users\Oksana\Desktop\пожар\-5422480118137336960_1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8" b="7315"/>
          <a:stretch/>
        </p:blipFill>
        <p:spPr bwMode="auto">
          <a:xfrm>
            <a:off x="1907704" y="476672"/>
            <a:ext cx="6831724" cy="3471611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Oksana\Desktop\пожар\20211013_1210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2" t="11539" r="3526" b="3205"/>
          <a:stretch/>
        </p:blipFill>
        <p:spPr bwMode="auto">
          <a:xfrm rot="5400000">
            <a:off x="-97018" y="368393"/>
            <a:ext cx="1868342" cy="150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38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1613662297_33-p-fon-dlya-prezentatsii-po-pozharnoi-bezopas-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3"/>
          <a:stretch/>
        </p:blipFill>
        <p:spPr bwMode="auto">
          <a:xfrm>
            <a:off x="-103734" y="0"/>
            <a:ext cx="9207451" cy="693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Oksana\Desktop\пожар\20211014_1103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92688" cy="4248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03648" y="620688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Дети посмотрели, где хранится одежда пожарных, у каждого пожарного она своя.</a:t>
            </a:r>
          </a:p>
        </p:txBody>
      </p:sp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0" y="0"/>
            <a:ext cx="9161070" cy="690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6" y="764704"/>
            <a:ext cx="8496945" cy="10801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/>
              <a:t>Р</a:t>
            </a:r>
            <a:r>
              <a:rPr lang="ru-RU" sz="2000" b="1" dirty="0" smtClean="0"/>
              <a:t>ассматривали, </a:t>
            </a:r>
            <a:r>
              <a:rPr lang="ru-RU" sz="2000" b="1" dirty="0" smtClean="0"/>
              <a:t>что лежит в пожарной </a:t>
            </a:r>
            <a:r>
              <a:rPr lang="ru-RU" sz="2000" b="1" dirty="0" smtClean="0"/>
              <a:t>машине: арматурные  ножницы-кусачки предназначенные для перекусывания оконных металлических решеток, арматуры, кабеля, болтов; ранцевые огнетушители. Дети узнали о назначении этих предметов.</a:t>
            </a:r>
            <a:endParaRPr lang="ru-RU" sz="2000" b="1" dirty="0"/>
          </a:p>
        </p:txBody>
      </p:sp>
      <p:pic>
        <p:nvPicPr>
          <p:cNvPr id="4" name="Рисунок 3" descr="C:\Users\Oksana\Desktop\пожар\20211014_1049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577" y="1844824"/>
            <a:ext cx="3528392" cy="276757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Users\Oksana\Desktop\пожар\20211014_1049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950" y="3856470"/>
            <a:ext cx="3487542" cy="248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Oksana\Desktop\пожар\20211014_1049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1011" y="3904205"/>
            <a:ext cx="3468423" cy="237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Oksana\Desktop\img20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34223" r="76021" b="30667"/>
          <a:stretch/>
        </p:blipFill>
        <p:spPr bwMode="auto">
          <a:xfrm>
            <a:off x="7096810" y="1959643"/>
            <a:ext cx="1356824" cy="126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Oksana\Desktop\Rantsevyie-ognetushiteli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t="43116" r="74013" b="12681"/>
          <a:stretch/>
        </p:blipFill>
        <p:spPr bwMode="auto">
          <a:xfrm>
            <a:off x="987712" y="1959831"/>
            <a:ext cx="1276689" cy="1268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Oksana\Desktop\wr-96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11298" r="16507"/>
          <a:stretch/>
        </p:blipFill>
        <p:spPr bwMode="auto">
          <a:xfrm>
            <a:off x="3515805" y="4725144"/>
            <a:ext cx="2121011" cy="1940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пожар\1613687852_4-p-fon-dlya-prezentatsii-pozharnaya-bezopasno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22" y="0"/>
            <a:ext cx="9215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456384" cy="26503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Рассказали и показали, как пользуются рукавами при пожаре</a:t>
            </a:r>
            <a:r>
              <a:rPr lang="ru-RU" sz="2400" b="1" dirty="0"/>
              <a:t>.</a:t>
            </a:r>
          </a:p>
        </p:txBody>
      </p:sp>
      <p:pic>
        <p:nvPicPr>
          <p:cNvPr id="4" name="Рисунок 3" descr="C:\Users\Oksana\Desktop\пожар\20211014_1051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8" y="332656"/>
            <a:ext cx="4543044" cy="3775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C:\Users\Oksana\Desktop\-5424999631852516489_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91" y="3717032"/>
            <a:ext cx="5312625" cy="2984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9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Oksana\Desktop\пожар\1613687852_4-p-fon-dlya-prezentatsii-pozharnaya-bezopasn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22" y="0"/>
            <a:ext cx="9215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3105522" cy="3168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Показали </a:t>
            </a:r>
            <a:r>
              <a:rPr lang="ru-RU" sz="2400" b="1" dirty="0"/>
              <a:t>два вида лесенок: одну подняли до высоты двухэтажного здания, а </a:t>
            </a:r>
            <a:r>
              <a:rPr lang="ru-RU" sz="2400" b="1" dirty="0" smtClean="0"/>
              <a:t>по другой поднимаются к горящим окнам.</a:t>
            </a:r>
            <a:endParaRPr lang="ru-RU" sz="2400" dirty="0"/>
          </a:p>
        </p:txBody>
      </p:sp>
      <p:pic>
        <p:nvPicPr>
          <p:cNvPr id="1026" name="Picture 2" descr="C:\Users\Oksana\Desktop\-5424999631852516488_1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"/>
          <a:stretch/>
        </p:blipFill>
        <p:spPr bwMode="auto">
          <a:xfrm>
            <a:off x="0" y="260648"/>
            <a:ext cx="3046374" cy="5277418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Oksana\Desktop\пожар\20211014_1058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9544" y="544624"/>
            <a:ext cx="4149080" cy="3059832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Oksana\Desktop\-5424999631852516490_1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2"/>
          <a:stretch/>
        </p:blipFill>
        <p:spPr bwMode="auto">
          <a:xfrm>
            <a:off x="2555776" y="3437772"/>
            <a:ext cx="4232870" cy="297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Рисунок 6" descr="C:\Users\Oksana\Desktop\aab1b8bbc699737c52e614e488a22c2d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96" r="49960"/>
          <a:stretch/>
        </p:blipFill>
        <p:spPr bwMode="auto">
          <a:xfrm>
            <a:off x="6948264" y="4293096"/>
            <a:ext cx="1979712" cy="2090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132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23928" y="4581128"/>
            <a:ext cx="4680520" cy="187220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Дети рассматривали и даже подержали в руках гидрант</a:t>
            </a:r>
            <a:endParaRPr lang="ru-RU" sz="2800" b="1" dirty="0"/>
          </a:p>
        </p:txBody>
      </p:sp>
      <p:pic>
        <p:nvPicPr>
          <p:cNvPr id="4" name="Объект 3" descr="C:\Users\Oksana\Desktop\пожар\20211014_10540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3501" y="3061932"/>
            <a:ext cx="3802369" cy="30963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Users\Oksana\Desktop\пожар\20211014_1054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6463" y="745071"/>
            <a:ext cx="4143722" cy="29523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Oksana\Desktop\пожар\20211014_1053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8696" y="622518"/>
            <a:ext cx="3658828" cy="271254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Oksana\Desktop\hello_html_7e4003ea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6" t="1587" r="5889" b="67121"/>
          <a:stretch/>
        </p:blipFill>
        <p:spPr bwMode="auto">
          <a:xfrm>
            <a:off x="179512" y="332656"/>
            <a:ext cx="2736304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242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Слушали сирену на пожарной машине, для чего ее включают, когда едут на пожар.</a:t>
            </a:r>
            <a:endParaRPr lang="ru-RU" sz="2400" b="1" dirty="0"/>
          </a:p>
        </p:txBody>
      </p:sp>
      <p:pic>
        <p:nvPicPr>
          <p:cNvPr id="4098" name="Picture 2" descr="C:\Users\Oksana\Desktop\пожар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88423" cy="510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6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48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909</TotalTime>
  <Words>106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Экскурсия в пожарную часть 14 октября 2021 года подготовительная группа воспитатели: Костромина О.В., Зарывных С.В.</vt:lpstr>
      <vt:lpstr>Презентация PowerPoint</vt:lpstr>
      <vt:lpstr> Рассматривали, что лежит в пожарной машине: арматурные  ножницы-кусачки предназначенные для перекусывания оконных металлических решеток, арматуры, кабеля, болтов; ранцевые огнетушители. Дети узнали о назначении этих предметов.</vt:lpstr>
      <vt:lpstr>Рассказали и показали, как пользуются рукавами при пожаре.</vt:lpstr>
      <vt:lpstr>Показали два вида лесенок: одну подняли до высоты двухэтажного здания, а по другой поднимаются к горящим окнам.</vt:lpstr>
      <vt:lpstr>Дети рассматривали и даже подержали в руках гидрант</vt:lpstr>
      <vt:lpstr>Слушали сирену на пожарной машине, для чего ее включают, когда едут на пожар.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182</cp:revision>
  <dcterms:modified xsi:type="dcterms:W3CDTF">2021-10-15T05:26:37Z</dcterms:modified>
</cp:coreProperties>
</file>