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78" r:id="rId2"/>
    <p:sldId id="379" r:id="rId3"/>
    <p:sldId id="381" r:id="rId4"/>
    <p:sldId id="383" r:id="rId5"/>
    <p:sldId id="386" r:id="rId6"/>
    <p:sldId id="385" r:id="rId7"/>
    <p:sldId id="384" r:id="rId8"/>
    <p:sldId id="382" r:id="rId9"/>
    <p:sldId id="346" r:id="rId10"/>
    <p:sldId id="33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D4370-84DC-43D6-983B-0DC2849321B4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687D8-079B-4879-B7F5-C16B0A61E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90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\Desktop\1613448309_1-p-fon-dlya-prezentatsii-pro-pozharnuyu-bezop-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09" y="0"/>
            <a:ext cx="9220011" cy="6846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4005064"/>
            <a:ext cx="5400600" cy="237626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Экскурсия в пожарную часть</a:t>
            </a:r>
            <a:br>
              <a:rPr lang="ru-RU" sz="32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</a:br>
            <a:r>
              <a:rPr lang="ru-RU" sz="20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14 октября 2021 года</a:t>
            </a:r>
            <a:br>
              <a:rPr lang="ru-RU" sz="20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</a:br>
            <a:r>
              <a:rPr lang="ru-RU" sz="20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  <a:t>подготовительная группа</a:t>
            </a:r>
            <a:br>
              <a:rPr lang="ru-RU" sz="2000" b="1" dirty="0" smtClean="0">
                <a:solidFill>
                  <a:srgbClr val="00B050"/>
                </a:solidFill>
                <a:latin typeface="Segoe Print" panose="02000600000000000000" pitchFamily="2" charset="0"/>
              </a:rPr>
            </a:br>
            <a:r>
              <a:rPr lang="ru-RU" sz="1600" b="1" dirty="0" smtClean="0">
                <a:latin typeface="Segoe Print" panose="02000600000000000000" pitchFamily="2" charset="0"/>
              </a:rPr>
              <a:t>воспитатели: Костромина О.В., Зарывных С.В.</a:t>
            </a:r>
            <a:endParaRPr lang="ru-RU" sz="1600" b="1" dirty="0">
              <a:latin typeface="Segoe Print" panose="02000600000000000000" pitchFamily="2" charset="0"/>
            </a:endParaRPr>
          </a:p>
        </p:txBody>
      </p:sp>
      <p:pic>
        <p:nvPicPr>
          <p:cNvPr id="1027" name="Picture 3" descr="C:\Users\Oksana\Desktop\пожар\-5422480118137336960_12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08" b="7315"/>
          <a:stretch/>
        </p:blipFill>
        <p:spPr bwMode="auto">
          <a:xfrm>
            <a:off x="1907704" y="476672"/>
            <a:ext cx="6831724" cy="3471611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Oksana\Desktop\пожар\20211013_121039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2" t="11539" r="3526" b="3205"/>
          <a:stretch/>
        </p:blipFill>
        <p:spPr bwMode="auto">
          <a:xfrm rot="5400000">
            <a:off x="-97018" y="368393"/>
            <a:ext cx="1868342" cy="15088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66039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383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ksana\Desktop\1613662297_33-p-fon-dlya-prezentatsii-po-pozharnoi-bezopas-4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13"/>
          <a:stretch/>
        </p:blipFill>
        <p:spPr bwMode="auto">
          <a:xfrm>
            <a:off x="-103734" y="0"/>
            <a:ext cx="9207451" cy="693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C:\Users\Oksana\Desktop\пожар\20211014_11035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72816"/>
            <a:ext cx="6192688" cy="4248472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1403648" y="620688"/>
            <a:ext cx="763284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ea typeface="Calibri"/>
                <a:cs typeface="Times New Roman"/>
              </a:rPr>
              <a:t>Дети посмотрели, где хранится одежда пожарных, у каждого пожарного она своя.</a:t>
            </a:r>
          </a:p>
        </p:txBody>
      </p:sp>
    </p:spTree>
    <p:extLst>
      <p:ext uri="{BB962C8B-B14F-4D97-AF65-F5344CB8AC3E}">
        <p14:creationId xmlns:p14="http://schemas.microsoft.com/office/powerpoint/2010/main" val="3516820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70" y="0"/>
            <a:ext cx="9161070" cy="6904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6" y="764704"/>
            <a:ext cx="8496945" cy="108012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> </a:t>
            </a:r>
            <a:r>
              <a:rPr lang="ru-RU" sz="2000" b="1" dirty="0" smtClean="0"/>
              <a:t>Р</a:t>
            </a:r>
            <a:r>
              <a:rPr lang="ru-RU" sz="2000" b="1" dirty="0" smtClean="0"/>
              <a:t>ассматривали, </a:t>
            </a:r>
            <a:r>
              <a:rPr lang="ru-RU" sz="2000" b="1" dirty="0" smtClean="0"/>
              <a:t>что лежит в пожарной </a:t>
            </a:r>
            <a:r>
              <a:rPr lang="ru-RU" sz="2000" b="1" dirty="0" smtClean="0"/>
              <a:t>машине: арматурные  ножницы-кусачки предназначенные для перекусывания оконных металлических решеток, арматуры, кабеля, болтов; ранцевые огнетушители. Дети узнали о назначении этих предметов.</a:t>
            </a:r>
            <a:endParaRPr lang="ru-RU" sz="2000" b="1" dirty="0"/>
          </a:p>
        </p:txBody>
      </p:sp>
      <p:pic>
        <p:nvPicPr>
          <p:cNvPr id="4" name="Рисунок 3" descr="C:\Users\Oksana\Desktop\пожар\20211014_10492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577" y="1844824"/>
            <a:ext cx="3528392" cy="2767578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 descr="C:\Users\Oksana\Desktop\пожар\20211014_10493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75950" y="3856470"/>
            <a:ext cx="3487542" cy="248858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Oksana\Desktop\пожар\20211014_10495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041011" y="3904205"/>
            <a:ext cx="3468423" cy="2374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:\Users\Oksana\Desktop\img20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" t="34223" r="76021" b="30667"/>
          <a:stretch/>
        </p:blipFill>
        <p:spPr bwMode="auto">
          <a:xfrm>
            <a:off x="7096810" y="1959643"/>
            <a:ext cx="1356824" cy="12689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C:\Users\Oksana\Desktop\Rantsevyie-ognetushiteli.jpg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1" t="43116" r="74013" b="12681"/>
          <a:stretch/>
        </p:blipFill>
        <p:spPr bwMode="auto">
          <a:xfrm>
            <a:off x="987712" y="1959831"/>
            <a:ext cx="1276689" cy="12687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Oksana\Desktop\wr-960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3" t="11298" r="16507"/>
          <a:stretch/>
        </p:blipFill>
        <p:spPr bwMode="auto">
          <a:xfrm>
            <a:off x="3515805" y="4725144"/>
            <a:ext cx="2121011" cy="19406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45029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Oksana\Desktop\пожар\1613687852_4-p-fon-dlya-prezentatsii-pozharnaya-bezopasno-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22" y="0"/>
            <a:ext cx="92156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274638"/>
            <a:ext cx="3456384" cy="2650306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Рассказали и показали, как пользуются рукавами при пожаре</a:t>
            </a:r>
            <a:r>
              <a:rPr lang="ru-RU" sz="2400" b="1" dirty="0"/>
              <a:t>.</a:t>
            </a:r>
          </a:p>
        </p:txBody>
      </p:sp>
      <p:pic>
        <p:nvPicPr>
          <p:cNvPr id="4" name="Рисунок 3" descr="C:\Users\Oksana\Desktop\пожар\20211014_10513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88" y="332656"/>
            <a:ext cx="4543044" cy="37754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3" descr="C:\Users\Oksana\Desktop\-5424999631852516489_1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191" y="3717032"/>
            <a:ext cx="5312625" cy="29842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6891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Oksana\Desktop\пожар\1613687852_4-p-fon-dlya-prezentatsii-pozharnaya-bezopasno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22" y="0"/>
            <a:ext cx="92156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260648"/>
            <a:ext cx="3105522" cy="3168352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Показали </a:t>
            </a:r>
            <a:r>
              <a:rPr lang="ru-RU" sz="2400" b="1" dirty="0"/>
              <a:t>два вида лесенок: одну подняли до высоты двухэтажного здания, а </a:t>
            </a:r>
            <a:r>
              <a:rPr lang="ru-RU" sz="2400" b="1" dirty="0" smtClean="0"/>
              <a:t>по другой поднимаются к горящим окнам.</a:t>
            </a:r>
            <a:endParaRPr lang="ru-RU" sz="2400" dirty="0"/>
          </a:p>
        </p:txBody>
      </p:sp>
      <p:pic>
        <p:nvPicPr>
          <p:cNvPr id="1026" name="Picture 2" descr="C:\Users\Oksana\Desktop\-5424999631852516488_12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0"/>
          <a:stretch/>
        </p:blipFill>
        <p:spPr bwMode="auto">
          <a:xfrm>
            <a:off x="0" y="260648"/>
            <a:ext cx="3046374" cy="5277418"/>
          </a:xfrm>
          <a:prstGeom prst="ellipse">
            <a:avLst/>
          </a:prstGeom>
          <a:ln w="190500" cap="rnd">
            <a:solidFill>
              <a:srgbClr val="FF00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Oksana\Desktop\пожар\20211014_10584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39544" y="544624"/>
            <a:ext cx="4149080" cy="3059832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8" name="Picture 4" descr="C:\Users\Oksana\Desktop\-5424999631852516490_12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2"/>
          <a:stretch/>
        </p:blipFill>
        <p:spPr bwMode="auto">
          <a:xfrm>
            <a:off x="2555776" y="3437772"/>
            <a:ext cx="4232870" cy="29744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7" name="Рисунок 6" descr="C:\Users\Oksana\Desktop\aab1b8bbc699737c52e614e488a22c2d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296" r="49960"/>
          <a:stretch/>
        </p:blipFill>
        <p:spPr bwMode="auto">
          <a:xfrm>
            <a:off x="6948264" y="4293096"/>
            <a:ext cx="1979712" cy="20909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91327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3923928" y="4581128"/>
            <a:ext cx="4680520" cy="1872208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Дети рассматривали и даже подержали в руках гидрант</a:t>
            </a:r>
            <a:endParaRPr lang="ru-RU" sz="2800" b="1" dirty="0"/>
          </a:p>
        </p:txBody>
      </p:sp>
      <p:pic>
        <p:nvPicPr>
          <p:cNvPr id="4" name="Объект 3" descr="C:\Users\Oksana\Desktop\пожар\20211014_105409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73501" y="3061932"/>
            <a:ext cx="3802369" cy="3096344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C:\Users\Oksana\Desktop\пожар\20211014_10540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16463" y="745071"/>
            <a:ext cx="4143722" cy="2952328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Oksana\Desktop\пожар\20211014_10534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58696" y="622518"/>
            <a:ext cx="3658828" cy="2712540"/>
          </a:xfrm>
          <a:prstGeom prst="ellipse">
            <a:avLst/>
          </a:prstGeom>
          <a:ln w="63500" cap="rnd">
            <a:solidFill>
              <a:srgbClr val="92D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 descr="C:\Users\Oksana\Desktop\hello_html_7e4003ea.pn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26" t="1587" r="5889" b="67121"/>
          <a:stretch/>
        </p:blipFill>
        <p:spPr bwMode="auto">
          <a:xfrm>
            <a:off x="179512" y="332656"/>
            <a:ext cx="2736304" cy="20882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05242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Слушали сирену на пожарной машине, для чего ее включают, когда едут на пожар.</a:t>
            </a:r>
            <a:endParaRPr lang="ru-RU" sz="2400" b="1" dirty="0"/>
          </a:p>
        </p:txBody>
      </p:sp>
      <p:pic>
        <p:nvPicPr>
          <p:cNvPr id="4098" name="Picture 2" descr="C:\Users\Oksana\Desktop\пожар\img2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388423" cy="5104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064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641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2482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909</TotalTime>
  <Words>106</Words>
  <Application>Microsoft Office PowerPoint</Application>
  <PresentationFormat>Экран (4:3)</PresentationFormat>
  <Paragraphs>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Экскурсия в пожарную часть 14 октября 2021 года подготовительная группа воспитатели: Костромина О.В., Зарывных С.В.</vt:lpstr>
      <vt:lpstr>Презентация PowerPoint</vt:lpstr>
      <vt:lpstr> Рассматривали, что лежит в пожарной машине: арматурные  ножницы-кусачки предназначенные для перекусывания оконных металлических решеток, арматуры, кабеля, болтов; ранцевые огнетушители. Дети узнали о назначении этих предметов.</vt:lpstr>
      <vt:lpstr>Рассказали и показали, как пользуются рукавами при пожаре.</vt:lpstr>
      <vt:lpstr>Показали два вида лесенок: одну подняли до высоты двухэтажного здания, а по другой поднимаются к горящим окнам.</vt:lpstr>
      <vt:lpstr>Дети рассматривали и даже подержали в руках гидрант</vt:lpstr>
      <vt:lpstr>Слушали сирену на пожарной машине, для чего ее включают, когда едут на пожар.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Oksana</cp:lastModifiedBy>
  <cp:revision>182</cp:revision>
  <dcterms:modified xsi:type="dcterms:W3CDTF">2021-10-15T05:26:37Z</dcterms:modified>
</cp:coreProperties>
</file>