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0" r:id="rId2"/>
    <p:sldId id="378" r:id="rId3"/>
    <p:sldId id="379" r:id="rId4"/>
    <p:sldId id="381" r:id="rId5"/>
    <p:sldId id="382" r:id="rId6"/>
    <p:sldId id="346" r:id="rId7"/>
    <p:sldId id="33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1613712797_1-p-rozhdestvenskii-fon-dlya-prezentats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8" y="0"/>
            <a:ext cx="9216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ИГРОВАЯ </a:t>
            </a:r>
            <a:r>
              <a:rPr lang="ru-RU" dirty="0" smtClean="0"/>
              <a:t>ПРОГРАММА </a:t>
            </a:r>
          </a:p>
          <a:p>
            <a:pPr marL="0" indent="0" algn="ctr">
              <a:buNone/>
            </a:pPr>
            <a:r>
              <a:rPr lang="ru-RU" dirty="0" smtClean="0"/>
              <a:t>«РОЖДЕСТВЕНСКИЙ ПЕРЕПОЛОХ»</a:t>
            </a:r>
          </a:p>
          <a:p>
            <a:pPr marL="0" indent="0" algn="ctr">
              <a:buNone/>
            </a:pPr>
            <a:r>
              <a:rPr lang="ru-RU" dirty="0" smtClean="0"/>
              <a:t>Работа с социальными партнерами</a:t>
            </a:r>
          </a:p>
          <a:p>
            <a:pPr marL="0" indent="0" algn="ctr">
              <a:buNone/>
            </a:pPr>
            <a:r>
              <a:rPr lang="ru-RU" dirty="0" smtClean="0"/>
              <a:t> Домом </a:t>
            </a:r>
            <a:r>
              <a:rPr lang="ru-RU" dirty="0" smtClean="0"/>
              <a:t>культуры</a:t>
            </a:r>
          </a:p>
          <a:p>
            <a:pPr marL="0" indent="0" algn="ctr">
              <a:buNone/>
            </a:pPr>
            <a:r>
              <a:rPr lang="ru-RU" dirty="0" smtClean="0"/>
              <a:t>13 января 2022года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НС\Desktop\1626302714_21-kartinkin-com-p-zelenii-fon-s-yelochkami-krasivo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6635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5580112" cy="130100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Нас пригласили в библиотеку посмотреть «ретро-игрушки на елку» и старинные новогодние открытки.</a:t>
            </a:r>
            <a:endParaRPr lang="ru-RU" sz="1800" b="1" dirty="0"/>
          </a:p>
        </p:txBody>
      </p:sp>
      <p:pic>
        <p:nvPicPr>
          <p:cNvPr id="2050" name="Picture 2" descr="C:\Users\Oksana\Desktop\фото клуб\20220113_1058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9256" y="2056860"/>
            <a:ext cx="5222273" cy="391670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Oksana\Desktop\фото клуб\20220113_1058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873500" cy="290512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Oksana\Desktop\фото клуб\20220113_1059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037216" cy="309634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0638"/>
            <a:ext cx="9139237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Затем в гости пришел грустный Снеговик,  у которого был день рождения. И чтобы его развеселить, дети наряжали для него елочку, танцевали с ним танец «Пяточка-носочек», хороводную игру «Мы пойдем сейчас налево», в игру «Елочки-пенечки».</a:t>
            </a:r>
            <a:endParaRPr lang="ru-RU" sz="2400" dirty="0"/>
          </a:p>
        </p:txBody>
      </p:sp>
      <p:pic>
        <p:nvPicPr>
          <p:cNvPr id="5" name="Рисунок 4" descr="C:\Users\Oksana\Desktop\фото клуб\20220113_1105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t="55128" r="19311" b="3739"/>
          <a:stretch/>
        </p:blipFill>
        <p:spPr bwMode="auto">
          <a:xfrm rot="5400000">
            <a:off x="6268938" y="2446143"/>
            <a:ext cx="3623945" cy="183324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 descr="C:\Users\Oksana\Desktop\фото клуб\20220113_110917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11111" r="29326" b="6196"/>
          <a:stretch/>
        </p:blipFill>
        <p:spPr bwMode="auto">
          <a:xfrm rot="5400000">
            <a:off x="517567" y="1364770"/>
            <a:ext cx="3356338" cy="374441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Oksana\Desktop\фото клуб\20220113_11281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8120" r="6811" b="1602"/>
          <a:stretch/>
        </p:blipFill>
        <p:spPr bwMode="auto">
          <a:xfrm rot="5400000">
            <a:off x="3554114" y="2168067"/>
            <a:ext cx="3738794" cy="25202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4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83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831</TotalTime>
  <Words>75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Нас пригласили в библиотеку посмотреть «ретро-игрушки на елку» и старинные новогодние открытки.</vt:lpstr>
      <vt:lpstr>Затем в гости пришел грустный Снеговик,  у которого был день рождения. И чтобы его развеселить, дети наряжали для него елочку, танцевали с ним танец «Пяточка-носочек», хороводную игру «Мы пойдем сейчас налево», в игру «Елочки-пенечки».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ДНС</cp:lastModifiedBy>
  <cp:revision>163</cp:revision>
  <dcterms:modified xsi:type="dcterms:W3CDTF">2022-01-14T10:54:01Z</dcterms:modified>
</cp:coreProperties>
</file>