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301208"/>
            <a:ext cx="7056784" cy="93610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Семейный обнимательный день, проведенный в объятиях друг друга.</a:t>
            </a:r>
          </a:p>
          <a:p>
            <a:r>
              <a:rPr lang="ru-RU" sz="1800" dirty="0">
                <a:solidFill>
                  <a:schemeClr val="tx1"/>
                </a:solidFill>
              </a:rPr>
              <a:t>Фотосессия с семьей или друзьями, создавая забавные </a:t>
            </a:r>
            <a:r>
              <a:rPr lang="ru-RU" sz="1800">
                <a:solidFill>
                  <a:schemeClr val="tx1"/>
                </a:solidFill>
              </a:rPr>
              <a:t>и теплые кадры.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Oksana Kostromina\Desktop\1674161365_gas-kvas-com-p-den-obyatii-risunok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" y="34888"/>
            <a:ext cx="9106318" cy="51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0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 Kostromina\Desktop\1613662216_107-p-fon-dlya-prezentatsii-medved-1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7" y="972614"/>
            <a:ext cx="9182695" cy="585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9982" y="332655"/>
            <a:ext cx="2046114" cy="244827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ДЕНЬ  ОБЪЯТИЙ</a:t>
            </a:r>
            <a:b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Много братьев у меня,</a:t>
            </a:r>
            <a:br>
              <a:rPr lang="ru-RU" sz="1600" b="1" dirty="0"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Всех люблю и обнимаю</a:t>
            </a:r>
            <a:br>
              <a:rPr lang="ru-RU" sz="1600" b="1" dirty="0"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И про мамочку свою</a:t>
            </a:r>
            <a:br>
              <a:rPr lang="ru-RU" sz="1600" b="1" dirty="0"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Я не забываю.</a:t>
            </a:r>
            <a:br>
              <a:rPr lang="ru-RU" sz="1600" b="1" dirty="0">
                <a:latin typeface="Monotype Corsiva" panose="03010101010201010101" pitchFamily="66" charset="0"/>
              </a:rPr>
            </a:br>
            <a:endParaRPr lang="ru-RU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" y="116632"/>
            <a:ext cx="3359150" cy="298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82" y="2780928"/>
            <a:ext cx="2466902" cy="407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1" y="3284984"/>
            <a:ext cx="3031532" cy="3342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387"/>
            <a:ext cx="3577944" cy="2910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95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 Kostromina\Desktop\1639779045_184-catherineasquithgallery-com-p-milii-rozovii-fon-detskii-4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-387424"/>
            <a:ext cx="2746648" cy="365841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ДЕНЬ  ОБЪЯТИЙ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На коленях посижу,</a:t>
            </a:r>
            <a:br>
              <a:rPr lang="ru-RU" sz="1600" b="1" dirty="0"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Я в объятьях мамы.</a:t>
            </a:r>
            <a:br>
              <a:rPr lang="ru-RU" sz="1600" b="1" dirty="0"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Братья милые мои,</a:t>
            </a:r>
            <a:br>
              <a:rPr lang="ru-RU" sz="1600" b="1" dirty="0"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Обнимут нас сами.</a:t>
            </a:r>
            <a:endParaRPr lang="ru-RU" sz="1600" b="1" dirty="0"/>
          </a:p>
        </p:txBody>
      </p:sp>
      <p:pic>
        <p:nvPicPr>
          <p:cNvPr id="2051" name="Picture 3" descr="C:\Users\Oksana Kostromina\Desktop\7a1ee40e-6838-4d36-b7aa-7e514723cd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40700"/>
            <a:ext cx="4454624" cy="5939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9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Oksana Kostromina\Desktop\52cb340f-b9c5-464a-be71-e3276afebd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71"/>
          <a:stretch/>
        </p:blipFill>
        <p:spPr bwMode="auto">
          <a:xfrm>
            <a:off x="2771800" y="476672"/>
            <a:ext cx="6074026" cy="6147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242592" cy="259228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День объятий</a:t>
            </a:r>
            <a:br>
              <a:rPr lang="ru-RU" sz="3600" b="1" dirty="0">
                <a:latin typeface="Monotype Corsiva" panose="03010101010201010101" pitchFamily="66" charset="0"/>
              </a:rPr>
            </a:br>
            <a:r>
              <a:rPr lang="ru-RU" sz="1800" b="1" dirty="0">
                <a:latin typeface="Monotype Corsiva" panose="03010101010201010101" pitchFamily="66" charset="0"/>
              </a:rPr>
              <a:t>В аквапарке были мы,</a:t>
            </a:r>
            <a:br>
              <a:rPr lang="ru-RU" sz="1800" b="1" dirty="0">
                <a:latin typeface="Monotype Corsiva" panose="03010101010201010101" pitchFamily="66" charset="0"/>
              </a:rPr>
            </a:br>
            <a:r>
              <a:rPr lang="ru-RU" sz="1800" b="1" dirty="0">
                <a:latin typeface="Monotype Corsiva" panose="03010101010201010101" pitchFamily="66" charset="0"/>
              </a:rPr>
              <a:t>Плавали, ныряли,</a:t>
            </a:r>
            <a:br>
              <a:rPr lang="ru-RU" sz="1800" b="1" dirty="0">
                <a:latin typeface="Monotype Corsiva" panose="03010101010201010101" pitchFamily="66" charset="0"/>
              </a:rPr>
            </a:br>
            <a:r>
              <a:rPr lang="ru-RU" sz="1800" b="1" dirty="0">
                <a:latin typeface="Monotype Corsiva" panose="03010101010201010101" pitchFamily="66" charset="0"/>
              </a:rPr>
              <a:t>Мама с папой на коленях</a:t>
            </a:r>
            <a:br>
              <a:rPr lang="ru-RU" sz="1800" b="1" dirty="0">
                <a:latin typeface="Monotype Corsiva" panose="03010101010201010101" pitchFamily="66" charset="0"/>
              </a:rPr>
            </a:br>
            <a:r>
              <a:rPr lang="ru-RU" sz="1800" b="1" dirty="0">
                <a:latin typeface="Monotype Corsiva" panose="03010101010201010101" pitchFamily="66" charset="0"/>
              </a:rPr>
              <a:t>Нас вот обнимали</a:t>
            </a:r>
            <a:br>
              <a:rPr lang="ru-RU" sz="4000" b="1" dirty="0">
                <a:latin typeface="Monotype Corsiva" panose="03010101010201010101" pitchFamily="66" charset="0"/>
              </a:rPr>
            </a:b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Oksana Kostromina\Desktop\gratis-png-osito-de-peluche-animacion-dos-lindos-osos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1470" r="11361" b="2873"/>
          <a:stretch/>
        </p:blipFill>
        <p:spPr bwMode="auto">
          <a:xfrm>
            <a:off x="42859" y="3789040"/>
            <a:ext cx="266549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0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Oksana Kostromina\Desktop\729842d8-dd00-4599-ba0d-e393ecd64a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768083" cy="5655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Oksana Kostromina\Desktop\116638_23411606_ori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" y="2852936"/>
            <a:ext cx="5335981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580112" y="5589240"/>
            <a:ext cx="3480050" cy="11521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ДЕНЬ  ОБЪЯТИЙ</a:t>
            </a:r>
            <a:b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Маму я свою люблю,</a:t>
            </a:r>
            <a:br>
              <a:rPr lang="ru-RU" sz="1600" b="1" dirty="0"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крепко очень обниму!</a:t>
            </a:r>
          </a:p>
        </p:txBody>
      </p:sp>
      <p:pic>
        <p:nvPicPr>
          <p:cNvPr id="6148" name="Picture 4" descr="C:\Users\Oksana Kostromina\Desktop\c556468e-9b78-4311-86b5-92a3903c7e0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3"/>
          <a:stretch/>
        </p:blipFill>
        <p:spPr bwMode="auto">
          <a:xfrm>
            <a:off x="323528" y="188640"/>
            <a:ext cx="4641778" cy="333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30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" y="0"/>
            <a:ext cx="90935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3422328" cy="10849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ДЕНЬ ОБЪЯТИЙ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Вечерами мы читаем,</a:t>
            </a:r>
            <a:br>
              <a:rPr lang="ru-RU" sz="1600" b="1" dirty="0">
                <a:latin typeface="Monotype Corsiva" panose="03010101010201010101" pitchFamily="66" charset="0"/>
              </a:rPr>
            </a:br>
            <a:r>
              <a:rPr lang="ru-RU" sz="1600" b="1" dirty="0">
                <a:latin typeface="Monotype Corsiva" panose="03010101010201010101" pitchFamily="66" charset="0"/>
              </a:rPr>
              <a:t>Дружно всех мы обнимаем!</a:t>
            </a:r>
          </a:p>
        </p:txBody>
      </p:sp>
      <p:pic>
        <p:nvPicPr>
          <p:cNvPr id="1027" name="Picture 3" descr="C:\Users\ДНС\Desktop\6ec5afbc-c5de-4912-ab68-d9f353be701c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3"/>
          <a:stretch/>
        </p:blipFill>
        <p:spPr bwMode="auto">
          <a:xfrm>
            <a:off x="323528" y="3456432"/>
            <a:ext cx="3384376" cy="3401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НС\Desktop\27076171-7291-4418-aca0-f2f84aff1f9c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9" b="1"/>
          <a:stretch/>
        </p:blipFill>
        <p:spPr bwMode="auto">
          <a:xfrm>
            <a:off x="4006184" y="260648"/>
            <a:ext cx="4953000" cy="3676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571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119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Monotype Corsiva</vt:lpstr>
      <vt:lpstr>Тема Office</vt:lpstr>
      <vt:lpstr>Презентация PowerPoint</vt:lpstr>
      <vt:lpstr>ДЕНЬ  ОБЪЯТИЙ Много братьев у меня, Всех люблю и обнимаю И про мамочку свою Я не забываю. </vt:lpstr>
      <vt:lpstr>ДЕНЬ  ОБЪЯТИЙ На коленях посижу, Я в объятьях мамы. Братья милые мои, Обнимут нас сами.</vt:lpstr>
      <vt:lpstr>День объятий В аквапарке были мы, Плавали, ныряли, Мама с папой на коленях Нас вот обнимали </vt:lpstr>
      <vt:lpstr>ДЕНЬ  ОБЪЯТИЙ Маму я свою люблю, крепко очень обниму!</vt:lpstr>
      <vt:lpstr>ДЕНЬ ОБЪЯТИЙ Вечерами мы читаем, Дружно всех мы обнимаем!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 Kostromina</dc:creator>
  <cp:lastModifiedBy>User</cp:lastModifiedBy>
  <cp:revision>9</cp:revision>
  <cp:lastPrinted>2024-01-22T08:16:10Z</cp:lastPrinted>
  <dcterms:created xsi:type="dcterms:W3CDTF">2024-01-21T16:18:35Z</dcterms:created>
  <dcterms:modified xsi:type="dcterms:W3CDTF">2024-01-22T09:11:54Z</dcterms:modified>
</cp:coreProperties>
</file>