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СТАРШАЯ\День народ ед\a6b66f_0219813c2d3a40a1a38a4e6fbe664ae2~m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" y="-8114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568952" cy="28803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Monotype Corsiva" panose="03010101010201010101" pitchFamily="66" charset="0"/>
              </a:rPr>
              <a:t>НОВОГОДНЕЕ    ПОЗДРАВЛЕНИЕ    ОТ   ДЕТЕЙ   СТАРШЕЙ   ГРУППЫ ДЛЯ  ВОИНОВ  СВО</a:t>
            </a:r>
            <a:endParaRPr lang="ru-RU" sz="1600" b="1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5789711" y="5589240"/>
            <a:ext cx="1848635" cy="1082148"/>
          </a:xfrm>
        </p:spPr>
        <p:txBody>
          <a:bodyPr>
            <a:normAutofit lnSpcReduction="10000"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В своих открытках дети пожелали воинам : здоровья, скорейшего возвращения домой!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8024"/>
            <a:ext cx="2157179" cy="2879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784" y="617610"/>
            <a:ext cx="2167464" cy="2893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0" y="654771"/>
            <a:ext cx="2079056" cy="2766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617610"/>
            <a:ext cx="2100508" cy="2803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08171"/>
            <a:ext cx="3593976" cy="2696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347" y="4777672"/>
            <a:ext cx="1451901" cy="1942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66" y="3481224"/>
            <a:ext cx="1941329" cy="3265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712" y="3608171"/>
            <a:ext cx="2116115" cy="170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063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22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НОВОГОДНЕЕ    ПОЗДРАВЛЕНИЕ    ОТ   ДЕТЕЙ   СТАРШЕЙ   ГРУППЫ ДЛЯ  ВОИНОВ  СВО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НОВОГОДНЕЕ    ПОЗДРАВЛЕНИЕ    ОТ   ДЕТЕЙ   СТАРШЕЙ   ГРУППЫ ДЛЯ  ВОИНОВ  СВО</dc:title>
  <dc:creator>ДНС</dc:creator>
  <cp:lastModifiedBy>Oksana Kostromina</cp:lastModifiedBy>
  <cp:revision>10</cp:revision>
  <dcterms:created xsi:type="dcterms:W3CDTF">2023-12-06T09:09:38Z</dcterms:created>
  <dcterms:modified xsi:type="dcterms:W3CDTF">2023-12-06T17:19:27Z</dcterms:modified>
</cp:coreProperties>
</file>