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snowman-cute-happy-winter-1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5"/>
            <a:ext cx="2376264" cy="28357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Знакомство с зимними явлениями природы.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3462265"/>
            <a:ext cx="3384376" cy="217653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Воспитатели: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Костромина О.В.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Зарывных С.В.</a:t>
            </a:r>
          </a:p>
          <a:p>
            <a:r>
              <a:rPr lang="ru-RU" sz="1600" b="1" dirty="0" smtClean="0"/>
              <a:t>Группа раннего возраста.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1572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 Kostromina\Desktop\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89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1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 Kostromina\Desktop\1613635591_2-p-fon-dlya-prezentatsii-snegovik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435"/>
            <a:ext cx="9144000" cy="56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680520" cy="113813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Лепка «Снеговики играют в снежки»</a:t>
            </a:r>
            <a:br>
              <a:rPr lang="ru-RU" sz="2000" b="1" dirty="0" smtClean="0"/>
            </a:br>
            <a:r>
              <a:rPr lang="ru-RU" sz="2000" dirty="0"/>
              <a:t>Д</a:t>
            </a:r>
            <a:r>
              <a:rPr lang="ru-RU" sz="2000" dirty="0" smtClean="0"/>
              <a:t>ети учились лепить шар-раскатывать круговыми движениями ладоней.</a:t>
            </a:r>
            <a:endParaRPr lang="ru-RU" sz="2000" dirty="0"/>
          </a:p>
        </p:txBody>
      </p:sp>
      <p:pic>
        <p:nvPicPr>
          <p:cNvPr id="1026" name="Picture 2" descr="C:\Users\ДНС\Desktop\фото янв ЯСЛИ\IMG-20230120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5" y="9331"/>
            <a:ext cx="2466731" cy="3288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93" y="1566887"/>
            <a:ext cx="2627784" cy="346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" y="3330687"/>
            <a:ext cx="2590123" cy="340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27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 Kostromina\Desktop\1613635562_24-p-fon-dlya-prezentatsii-snegovik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Аппликация из бумажных и ватных комочков «Снеговик»</a:t>
            </a:r>
            <a:br>
              <a:rPr lang="ru-RU" sz="2000" b="1" dirty="0" smtClean="0"/>
            </a:br>
            <a:r>
              <a:rPr lang="ru-RU" sz="2000" dirty="0"/>
              <a:t>В</a:t>
            </a:r>
            <a:r>
              <a:rPr lang="ru-RU" sz="2000" dirty="0" smtClean="0"/>
              <a:t>ызвать интерес к изображению снеговика в сотворчестве с педагогом. Формировать белые комочки из салфеток и приклеивать к силуэту Снеговика.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68761"/>
            <a:ext cx="29596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692158" cy="3588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1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sana Kostromina\Desktop\1613635579_17-p-fon-dlya-prezentatsii-snegovik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3813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Раскрась силуэт Снеговика –великана.</a:t>
            </a:r>
            <a:br>
              <a:rPr lang="ru-RU" sz="2000" b="1" dirty="0" smtClean="0"/>
            </a:br>
            <a:r>
              <a:rPr lang="ru-RU" sz="2000" dirty="0" smtClean="0"/>
              <a:t>Вызвать интерес к раскрашиванию  Снеговика-великана, учить вести кисть по ворсу.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72" y="1278973"/>
            <a:ext cx="3096780" cy="408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30353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Oksana Kostromina\Desktop\i-1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6" t="14741" r="5827" b="20939"/>
          <a:stretch/>
        </p:blipFill>
        <p:spPr bwMode="auto">
          <a:xfrm>
            <a:off x="0" y="188640"/>
            <a:ext cx="2873829" cy="29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6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40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Знакомство с зимними явлениями природы.</vt:lpstr>
      <vt:lpstr>Презентация PowerPoint</vt:lpstr>
      <vt:lpstr>Лепка «Снеговики играют в снежки» Дети учились лепить шар-раскатывать круговыми движениями ладоней.</vt:lpstr>
      <vt:lpstr>Аппликация из бумажных и ватных комочков «Снеговик» Вызвать интерес к изображению снеговика в сотворчестве с педагогом. Формировать белые комочки из салфеток и приклеивать к силуэту Снеговика.</vt:lpstr>
      <vt:lpstr>Раскрась силуэт Снеговика –великана. Вызвать интерес к раскрашиванию  Снеговика-великана, учить вести кисть по ворсу.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Kostromina</dc:creator>
  <cp:lastModifiedBy>ДНС</cp:lastModifiedBy>
  <cp:revision>9</cp:revision>
  <dcterms:created xsi:type="dcterms:W3CDTF">2023-01-21T17:27:16Z</dcterms:created>
  <dcterms:modified xsi:type="dcterms:W3CDTF">2023-01-23T07:50:10Z</dcterms:modified>
</cp:coreProperties>
</file>