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80" r:id="rId2"/>
    <p:sldId id="379" r:id="rId3"/>
    <p:sldId id="385" r:id="rId4"/>
    <p:sldId id="384" r:id="rId5"/>
    <p:sldId id="383" r:id="rId6"/>
    <p:sldId id="387" r:id="rId7"/>
    <p:sldId id="388" r:id="rId8"/>
    <p:sldId id="389" r:id="rId9"/>
    <p:sldId id="390" r:id="rId10"/>
    <p:sldId id="393" r:id="rId11"/>
    <p:sldId id="394" r:id="rId12"/>
    <p:sldId id="395" r:id="rId13"/>
    <p:sldId id="396" r:id="rId14"/>
    <p:sldId id="391" r:id="rId15"/>
    <p:sldId id="39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66" y="-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D4370-84DC-43D6-983B-0DC2849321B4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87D8-079B-4879-B7F5-C16B0A61E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9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\Desktop\027a8d7d-127d-4c72-b5f1-6d973061ce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" y="-9330"/>
            <a:ext cx="9141453" cy="433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92888" cy="100811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подготовительной группы МАДОУ детский сад №23 в рамках Дня молодого избирателя.</a:t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324587"/>
            <a:ext cx="8136904" cy="1801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Третье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тематическое занятие: </a:t>
            </a: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Моя малая Родина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».</a:t>
            </a:r>
            <a:endParaRPr lang="ru-RU" sz="18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Цель: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формирование любви к малой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Родине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15.03.2022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года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Провела: Зарывных С. 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0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8" y="2036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9871" y="36274"/>
            <a:ext cx="9213871" cy="2420888"/>
          </a:xfrm>
        </p:spPr>
        <p:txBody>
          <a:bodyPr anchor="t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остановка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ОВП села Грязновское.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аналогичная беседа.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8" y="1196751"/>
            <a:ext cx="3960440" cy="528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3960440" cy="528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1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8" y="2036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9871" y="36274"/>
            <a:ext cx="9213871" cy="2420888"/>
          </a:xfrm>
        </p:spPr>
        <p:txBody>
          <a:bodyPr anchor="t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остановка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почта.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аналогичная беседа.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04" y="1124744"/>
            <a:ext cx="4130824" cy="550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3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8" y="2036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9871" y="36274"/>
            <a:ext cx="9213871" cy="2420888"/>
          </a:xfrm>
        </p:spPr>
        <p:txBody>
          <a:bodyPr anchor="t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остановка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Дом Культуры и библиотека.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аналогичная беседа.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3"/>
          <a:stretch/>
        </p:blipFill>
        <p:spPr bwMode="auto">
          <a:xfrm>
            <a:off x="5436096" y="1268760"/>
            <a:ext cx="3528392" cy="298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33647"/>
            <a:ext cx="2425894" cy="323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8" y="2036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9871" y="36274"/>
            <a:ext cx="9213871" cy="2420888"/>
          </a:xfrm>
        </p:spPr>
        <p:txBody>
          <a:bodyPr anchor="t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остановка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магазин «Пятёрочка».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аналогичная беседа.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48" y="1133517"/>
            <a:ext cx="4278336" cy="570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1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8" y="2036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747464"/>
            <a:ext cx="9213871" cy="242088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села Грязновское.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" y="783304"/>
            <a:ext cx="2766736" cy="294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63" y="730972"/>
            <a:ext cx="2543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68587"/>
            <a:ext cx="3500264" cy="262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1899" r="10222" b="22703"/>
          <a:stretch/>
        </p:blipFill>
        <p:spPr bwMode="auto">
          <a:xfrm>
            <a:off x="2195736" y="3749480"/>
            <a:ext cx="2622848" cy="278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1637680"/>
            <a:ext cx="3551926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Технический памятник и мемориальная доска, памяти уральского добровольческого танкового корпуса и земляка Зарывных Владимира Евгеньевич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776" y="6223279"/>
            <a:ext cx="260895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Обелиск героям </a:t>
            </a:r>
            <a:br>
              <a:rPr lang="ru-RU" dirty="0" smtClean="0"/>
            </a:br>
            <a:r>
              <a:rPr lang="ru-RU" dirty="0" smtClean="0"/>
              <a:t>Гражданской войны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861588" y="3521346"/>
            <a:ext cx="325036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Мемориал "Скорбящая мать"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9526" y="6223279"/>
            <a:ext cx="248285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/>
              <a:t>Церковь Покрова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Пресвятой </a:t>
            </a:r>
            <a:r>
              <a:rPr lang="ru-RU" dirty="0"/>
              <a:t>Богородицы</a:t>
            </a:r>
          </a:p>
        </p:txBody>
      </p:sp>
    </p:spTree>
    <p:extLst>
      <p:ext uri="{BB962C8B-B14F-4D97-AF65-F5344CB8AC3E}">
        <p14:creationId xmlns:p14="http://schemas.microsoft.com/office/powerpoint/2010/main" val="20873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56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602311" cy="456033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занятия, рефлексия.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мы сегодня с вами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рассказали о нашем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селе, нашей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что надо делать, чтобы и дальше наша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оставалась такой же прекрасной и только хорошела год от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года?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своё село, заботиться о нём, не мусорить, не ломать, благоустраивать его, сажать цветы, деревья.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ребята! Любите свою Родину – большую и малую. Старайтесь больше узнать о её истории, берегите природу, храните её обычаи и традиции, живите и трудитесь ради её блага.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\Desktop\1613705300_35-p-rossiiskie-foni-dlya-prezentatsii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0"/>
            <a:ext cx="9122296" cy="68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40960" cy="5544616"/>
          </a:xfrm>
        </p:spPr>
        <p:txBody>
          <a:bodyPr anchor="t">
            <a:noAutofit/>
          </a:bodyPr>
          <a:lstStyle/>
          <a:p>
            <a:pPr lvl="0" algn="just">
              <a:spcBef>
                <a:spcPts val="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детей к истории малой Родины, чувство гордости за место, где они родились и живут; чувство гордости за своих односельчан. Развивать речевую активность детей. Научить детей давать полные ответы на поставленные вопросы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0064"/>
            <a:ext cx="4824536" cy="327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82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\Desktop\1613705300_35-p-rossiiskie-foni-dlya-prezentatsii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86" y="0"/>
            <a:ext cx="9122296" cy="68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3090"/>
            <a:ext cx="8352928" cy="3096344"/>
          </a:xfrm>
        </p:spPr>
        <p:txBody>
          <a:bodyPr anchor="t"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начинается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приветствия. Дети встают в круг и читают хором стихотворение.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солнце золотое!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небо голубое!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вольный ветерок!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маленький дубок!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ль: Мы живём в одном краю,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я вас приветствую!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6" y="2564904"/>
            <a:ext cx="2464390" cy="328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12976"/>
            <a:ext cx="2302372" cy="306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64904"/>
            <a:ext cx="2464389" cy="328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009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ksana\Desktop\1625525487_17-kartinkin-com-p-fon-rossiiskii-trikolor-krasivie-foni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322"/>
            <a:ext cx="9569767" cy="715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885" y="438471"/>
            <a:ext cx="7671994" cy="602613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Ребёнок читает стихотворение: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широком просторе,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 рассветной порой,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Встали алые зори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Над родимой страной.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каждым годом всё краше,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Дорогие края…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Лучше Родины нашей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Нет на свете, друзья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Далее с детьми проводится беседа по содержанию стихотворения. </a:t>
            </a:r>
            <a:b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Вопрос: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 вы думаете, что такое Родина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Ответы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детей: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Родина – это страна, в которой мы родились и живём.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Родина, это земля, на которой жили, трудились наши предки.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Родина – это наше село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Дьяковка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Родина – это место, где живут близкие и дорогие нам люди: мама, папа, бабушка, дедушка.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Это место, где стоит наш детский сад.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Это место, по которому люди скучают находясь в далёком краю, на чужой стороне.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361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383" y="188640"/>
            <a:ext cx="6680600" cy="230425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нашей малой Родине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село, в котором мы с вами живем?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скажет, как называется прекрасный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мы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вами живем?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карты нашего прекрасного края (карта Урала)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38056"/>
            <a:ext cx="2788987" cy="371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0"/>
          <a:stretch/>
        </p:blipFill>
        <p:spPr bwMode="auto">
          <a:xfrm>
            <a:off x="4355976" y="2914220"/>
            <a:ext cx="3960440" cy="359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1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141863" cy="4752528"/>
          </a:xfrm>
        </p:spPr>
        <p:txBody>
          <a:bodyPr anchor="t"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 Родина –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Островок земли.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окном смородина,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Вишни расцвели.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Яблоня кудрявая,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под ней скамья.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Ласковая родина малая моя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вы любите своё село? Давайте же вспомним и назовём, за что мы так любим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Грязновское.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Игра: «Передай сердечко и скажи словечко».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06"/>
            <a:ext cx="25922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81" y="3212906"/>
            <a:ext cx="2614603" cy="348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2906"/>
            <a:ext cx="25922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6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97" y="-1780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97" y="-531440"/>
            <a:ext cx="8853831" cy="24208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альбома с фотографиями «Азбука села Грязновского»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27312"/>
            <a:ext cx="365187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42160"/>
            <a:ext cx="365187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7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97" y="-1780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70" y="116632"/>
            <a:ext cx="8853831" cy="2420888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дети отправляются в виртуальную экскурсию по селу Грязновское. Звучит музыка, дети гуляют по «селу» (на экране панорама села). Первая остановка – детский сад.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беседа: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детский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сад?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ли наш детский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сад?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бы, если бы не было детского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сада?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Вам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 наш детский сад? Чем? Кто работает в нём?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76" y="2348880"/>
            <a:ext cx="6640221" cy="442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1625179265_2-kartinkin-com-p-rossiiskii-flag-fon-krasivie-fo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8" y="20360"/>
            <a:ext cx="9249368" cy="70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9871" y="36274"/>
            <a:ext cx="9213871" cy="2420888"/>
          </a:xfrm>
        </p:spPr>
        <p:txBody>
          <a:bodyPr anchor="t"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остановка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школа.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аналогичная беседа.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2" y="1196752"/>
            <a:ext cx="8093108" cy="539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2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1048</TotalTime>
  <Words>182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Мероприятия подготовительной группы МАДОУ детский сад №23 в рамках Дня молодого избирателя. </vt:lpstr>
      <vt:lpstr>Задачи:   Воспитывать интерес детей к истории малой Родины, чувство гордости за место, где они родились и живут; чувство гордости за своих односельчан. Развивать речевую активность детей. Научить детей давать полные ответы на поставленные вопросы. </vt:lpstr>
      <vt:lpstr>Занятие начинается с приветствия. Дети встают в круг и читают хором стихотворение.  Здравствуй, солнце золотое! Здравствуй, небо голубое! Здравствуй, вольный ветерок! Здравствуй, маленький дубок!  Вос – ль: Мы живём в одном краю, Всех я вас приветствую! </vt:lpstr>
      <vt:lpstr>Ребёнок читает стихотворение:  На широком просторе, Пред рассветной порой, Встали алые зори Над родимой страной. С каждым годом всё краше, Дорогие края… Лучше Родины нашей Нет на свете, друзья.  Далее с детьми проводится беседа по содержанию стихотворения.  Вопрос: как вы думаете, что такое Родина?   Ответы детей:  - Родина – это страна, в которой мы родились и живём. - Родина, это земля, на которой жили, трудились наши предки. - Родина – это наше село Дьяковка - Родина – это место, где живут близкие и дорогие нам люди: мама, папа, бабушка, дедушка. - Это место, где стоит наш детский сад. - Это место, по которому люди скучают находясь в далёком краю, на чужой стороне.   </vt:lpstr>
      <vt:lpstr>Беседа о нашей малой Родине.  - А как называется село, в котором мы с вами живем?  - А кто скажет, как называется прекрасный район, область, в которых мы с вами живем?   Рассматривание карты нашего прекрасного края (карта Урала)  </vt:lpstr>
      <vt:lpstr>«Малая Родина – Островок земли. Под окном смородина, Вишни расцвели. Яблоня кудрявая, А под ней скамья. Ласковая родина малая моя».  А вы любите своё село? Давайте же вспомним и назовём, за что мы так любим Грязновское.   Игра: «Передай сердечко и скажи словечко».    </vt:lpstr>
      <vt:lpstr>Рассматривание альбома с фотографиями «Азбука села Грязновского» </vt:lpstr>
      <vt:lpstr>            Затем дети отправляются в виртуальную экскурсию по селу Грязновское. Звучит музыка, дети гуляют по «селу» (на экране панорама села). Первая остановка – детский сад. Проводится беседа:  - Как называется детский сад?  - А нужен ли наш детский сад?  - Что было бы, если бы не было детского сада?  - Вам нравится наш детский сад? Чем? Кто работает в нём? </vt:lpstr>
      <vt:lpstr>Следующая остановка – школа.  Проводится аналогичная беседа.</vt:lpstr>
      <vt:lpstr>Следующая остановка – ОВП села Грязновское.  Проводится аналогичная беседа.</vt:lpstr>
      <vt:lpstr>Следующая остановка – почта.  Проводится аналогичная беседа.</vt:lpstr>
      <vt:lpstr>Следующая остановка – Дом Культуры и библиотека.  Проводится аналогичная беседа.</vt:lpstr>
      <vt:lpstr>Следующая остановка – магазин «Пятёрочка».  Проводится аналогичная беседа.</vt:lpstr>
      <vt:lpstr>            Достопримечательности села Грязновское.</vt:lpstr>
      <vt:lpstr>Итог занятия, рефлексия.  Вос – ль: Дети, мы сегодня с вами много рассказали о нашем селе, нашей с вами Малой Родине. А  как вы думаете, что надо делать, чтобы и дальше наша Малая Родина оставалась такой же прекрасной и только хорошела год от года? Дети:  Любить своё село, заботиться о нём, не мусорить, не ломать, благоустраивать его, сажать цветы, деревья. Вос – ль: Дорогие ребята! Любите свою Родину – большую и малую. Старайтесь больше узнать о её истории, берегите природу, храните её обычаи и традиции, живите и трудитесь ради её блага.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ДНС</cp:lastModifiedBy>
  <cp:revision>198</cp:revision>
  <dcterms:modified xsi:type="dcterms:W3CDTF">2022-03-19T10:23:21Z</dcterms:modified>
</cp:coreProperties>
</file>