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 Kostromina\Desktop\b96af55bc2cd9e54fdce53197cd03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8" y="0"/>
            <a:ext cx="917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340769"/>
            <a:ext cx="5904656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"Нос для Снеговичка"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61048"/>
            <a:ext cx="4392488" cy="15841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Средняя </a:t>
            </a:r>
            <a:r>
              <a:rPr lang="ru-RU" sz="1600" dirty="0" smtClean="0"/>
              <a:t>группа</a:t>
            </a:r>
          </a:p>
          <a:p>
            <a:r>
              <a:rPr lang="ru-RU" sz="1600" dirty="0" smtClean="0"/>
              <a:t>Воспитатель:</a:t>
            </a:r>
          </a:p>
          <a:p>
            <a:r>
              <a:rPr lang="ru-RU" sz="1600" dirty="0" smtClean="0"/>
              <a:t>Костромина Оксана Васильевна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89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860032" y="4149080"/>
            <a:ext cx="3816424" cy="208823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Снегурочка приглашает детей на новогодний праздник. Дети встают вокруг ёлочки, рассказывают стихи и поют песню «В гости к елке мы пришли»</a:t>
            </a:r>
            <a:endParaRPr lang="ru-RU" sz="1400" dirty="0"/>
          </a:p>
        </p:txBody>
      </p:sp>
      <p:pic>
        <p:nvPicPr>
          <p:cNvPr id="1026" name="Picture 2" descr="C:\Users\ДНС\Desktop\сред нов год ЗАВТРА\e100bf00-6da9-4142-997e-90faadd9c9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r="34206" b="929"/>
          <a:stretch/>
        </p:blipFill>
        <p:spPr bwMode="auto">
          <a:xfrm>
            <a:off x="29768" y="2276872"/>
            <a:ext cx="1819656" cy="4483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сред нов год ЗАВТРА\2a015a68-1133-4fbe-84a3-82dfe493b1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13976"/>
          <a:stretch/>
        </p:blipFill>
        <p:spPr bwMode="auto">
          <a:xfrm>
            <a:off x="2335808" y="0"/>
            <a:ext cx="6808192" cy="347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8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516216" y="3861048"/>
            <a:ext cx="2304256" cy="266429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Елочка отблагодарила детей за стихи про нее и песню, зажгла огоньки. Дети под елочкой нашли кучу снега, где сидел Снеговичок, у которого стряслась беда, он потерял свой нос. Дети ищут носик для Снеговика.</a:t>
            </a:r>
            <a:r>
              <a:rPr lang="ru-RU" sz="1400" i="1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Взявшись за руки, на саночках едут в лес.</a:t>
            </a:r>
            <a:r>
              <a:rPr lang="ru-RU" sz="1400" i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</a:rPr>
              <a:t>И встречают там мишку, который предлагает шишку Снеговику.</a:t>
            </a:r>
            <a:endParaRPr lang="ru-RU" sz="1400" dirty="0"/>
          </a:p>
        </p:txBody>
      </p:sp>
      <p:pic>
        <p:nvPicPr>
          <p:cNvPr id="2051" name="Picture 3" descr="C:\Users\ДНС\Desktop\сред нов год ЗАВТРА\1aecf7b4-1c64-4691-a0c6-ef1a78d3e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92"/>
            <a:ext cx="2459849" cy="327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сред нов год ЗАВТРА\7b9e8b9c-9c21-4b75-8974-46cedfaf28c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8478" b="7074"/>
          <a:stretch/>
        </p:blipFill>
        <p:spPr bwMode="auto">
          <a:xfrm>
            <a:off x="3779912" y="261791"/>
            <a:ext cx="5142218" cy="337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t="17526"/>
          <a:stretch/>
        </p:blipFill>
        <p:spPr bwMode="auto">
          <a:xfrm>
            <a:off x="3450000" y="3538728"/>
            <a:ext cx="2873629" cy="322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47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1810544" cy="236227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 дороге им встречается Лиса, которая предлагает конфетку вместо носа. Лиса успокаивает Снеговика и приглашает на новогодний шумовой оркестр.</a:t>
            </a:r>
            <a:endParaRPr lang="ru-RU" sz="1400" dirty="0"/>
          </a:p>
        </p:txBody>
      </p:sp>
      <p:pic>
        <p:nvPicPr>
          <p:cNvPr id="3074" name="Picture 2" descr="C:\Users\ДНС\Desktop\сред нов год ЗАВТРА\57793cdd-dcc6-4fdb-aa60-97f5c3e791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b="397"/>
          <a:stretch/>
        </p:blipFill>
        <p:spPr bwMode="auto">
          <a:xfrm>
            <a:off x="115512" y="116632"/>
            <a:ext cx="3563888" cy="388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сред нов год ЗАВТРА\2400b68f-366a-4aee-9f09-d1b2ea4a42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34704"/>
            <a:ext cx="2441754" cy="3255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сред нов год ЗАВТРА\31ff4c48-4ee4-48f1-b6b6-12673a45faf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t="13375" r="31848" b="28522"/>
          <a:stretch/>
        </p:blipFill>
        <p:spPr bwMode="auto">
          <a:xfrm>
            <a:off x="3923928" y="281240"/>
            <a:ext cx="2980944" cy="271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1676"/>
            <a:ext cx="2664553" cy="3342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1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2376264" cy="21462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Зайчики танцуют , находится морковка, которая подходит Снеговичку. Снеговик благодарит детей и они заводят хоровод вокруг елочки «В лесу родилась ёлочка». Дед Мороз раздает детям подарки и прощается с ними.</a:t>
            </a:r>
            <a:endParaRPr lang="ru-RU" sz="1400" dirty="0"/>
          </a:p>
        </p:txBody>
      </p:sp>
      <p:pic>
        <p:nvPicPr>
          <p:cNvPr id="4098" name="Picture 2" descr="C:\Users\ДНС\Desktop\сред нов год ЗАВТРА\83951b71-f343-4e0d-a079-24d6651c5d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16906" r="6694" b="15135"/>
          <a:stretch/>
        </p:blipFill>
        <p:spPr bwMode="auto">
          <a:xfrm>
            <a:off x="6516216" y="3658026"/>
            <a:ext cx="2458616" cy="2891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сред нов год ЗАВТРА\6157941d-9460-4a9d-ad95-f0cdf03f18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7" r="34067" b="15514"/>
          <a:stretch/>
        </p:blipFill>
        <p:spPr bwMode="auto">
          <a:xfrm>
            <a:off x="179512" y="188640"/>
            <a:ext cx="1965961" cy="315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НС\Desktop\сред нов год ЗАВТРА\f0ed72ce-5f01-4d18-9226-86f9488bea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68" y="2780928"/>
            <a:ext cx="2862735" cy="3816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НС\Desktop\сред нов год ЗАВТРА\f9e102f1-c1b6-487b-9ad1-b4bfc604e7d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0" b="12380"/>
          <a:stretch/>
        </p:blipFill>
        <p:spPr bwMode="auto">
          <a:xfrm>
            <a:off x="58227" y="3717032"/>
            <a:ext cx="2083522" cy="285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03575" cy="2888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ДНС\Desktop\сред нов год ЗАВТРА\843567e9-03a9-49fc-b5a8-b4fd8ff104e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 bwMode="auto">
          <a:xfrm>
            <a:off x="3808448" y="3140968"/>
            <a:ext cx="5211131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сред нов год ЗАВТРА\fd0b80aa-efbd-4c9e-a611-787862827f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b="29194"/>
          <a:stretch/>
        </p:blipFill>
        <p:spPr bwMode="auto">
          <a:xfrm>
            <a:off x="3779912" y="-28552"/>
            <a:ext cx="3280784" cy="3596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4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"Нос для Снеговичка"  </vt:lpstr>
      <vt:lpstr>Снегурочка приглашает детей на новогодний праздник. Дети встают вокруг ёлочки, рассказывают стихи и поют песню «В гости к елке мы пришли»</vt:lpstr>
      <vt:lpstr>Елочка отблагодарила детей за стихи про нее и песню, зажгла огоньки. Дети под елочкой нашли кучу снега, где сидел Снеговичок, у которого стряслась беда, он потерял свой нос. Дети ищут носик для Снеговика. Взявшись за руки, на саночках едут в лес. И встречают там мишку, который предлагает шишку Снеговику.</vt:lpstr>
      <vt:lpstr>По дороге им встречается Лиса, которая предлагает конфетку вместо носа. Лиса успокаивает Снеговика и приглашает на новогодний шумовой оркестр.</vt:lpstr>
      <vt:lpstr>Зайчики танцуют , находится морковка, которая подходит Снеговичку. Снеговик благодарит детей и они заводят хоровод вокруг елочки «В лесу родилась ёлочка». Дед Мороз раздает детям подарки и прощается с ними.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"Нос для Снеговичка"  </dc:title>
  <dc:creator>ДНС</dc:creator>
  <cp:lastModifiedBy>ДНС</cp:lastModifiedBy>
  <cp:revision>7</cp:revision>
  <dcterms:created xsi:type="dcterms:W3CDTF">2025-01-29T08:15:45Z</dcterms:created>
  <dcterms:modified xsi:type="dcterms:W3CDTF">2025-01-29T09:14:03Z</dcterms:modified>
</cp:coreProperties>
</file>