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5" r:id="rId8"/>
    <p:sldId id="273" r:id="rId9"/>
    <p:sldId id="274" r:id="rId10"/>
    <p:sldId id="275" r:id="rId11"/>
    <p:sldId id="277" r:id="rId12"/>
    <p:sldId id="279" r:id="rId13"/>
    <p:sldId id="281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ksana Kostromina\Desktop\1620044820_52-phonoteka_org-p-fon-dlya-storis-manikyur-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" y="-800"/>
            <a:ext cx="9144000" cy="68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107504" y="0"/>
            <a:ext cx="8928991" cy="7647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Мама работает с людьми. Она мастер маникюра. Мама работает до поздна, она устает, ведь работа с ногтями-трудная, нужно делать все качественно.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Oksana Kostromina\Desktop\ab67ee63-e08d-48b2-86c6-c83c56a8b62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" y="640571"/>
            <a:ext cx="2844493" cy="3913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ksana Kostromina\Desktop\1632064672_53-almode-ru-p-kosmeticheskii-manikyur-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653136"/>
            <a:ext cx="2888121" cy="1925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ksana Kostromina\Desktop\nail-hygiene-and-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4624"/>
            <a:ext cx="3330437" cy="266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86416"/>
            <a:ext cx="2503988" cy="334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160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ksana Kostromina\Desktop\1613544593_329-p-skachat-fon-dlya-prezentatsii-powerpoint-b-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ksana Kostromina\Desktop\30cb3118-d1ca-4f12-9f30-4be7491b81c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88640"/>
            <a:ext cx="3594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Моей маме все удается. Как она успевает никто и не знает, вкусно готовит, прибирает, </a:t>
            </a:r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стирает.</a:t>
            </a:r>
            <a:r>
              <a:rPr lang="ru-RU" sz="2000" b="1" dirty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 Книжки читает, рисует и </a:t>
            </a:r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лепит.</a:t>
            </a:r>
            <a:endParaRPr lang="ru-RU" sz="2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36" y="1"/>
            <a:ext cx="4360681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35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ksana Kostromina\Desktop\1645100762_39-phonoteka-org-p-interesnii-fon-dlya-teksta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7"/>
            <a:ext cx="9144000" cy="68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012160" y="3356992"/>
            <a:ext cx="3024336" cy="30963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Салаты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компоты, варенье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готовит.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Папе в работе тоже поможет, важные отчеты разбирает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На пение, танцы меня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водит.</a:t>
            </a:r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Oksana Kostromina\Desktop\5d24b4c5-8761-4b3c-8014-dfed5a4501a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0"/>
            <a:ext cx="3789437" cy="37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025398"/>
            <a:ext cx="3168351" cy="38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b="10080"/>
          <a:stretch/>
        </p:blipFill>
        <p:spPr bwMode="auto">
          <a:xfrm>
            <a:off x="4854227" y="34677"/>
            <a:ext cx="4261197" cy="341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54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ksana Kostromina\Desktop\de56d727-aa14-40a4-b62f-40db8b25c73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7" y="104068"/>
            <a:ext cx="9005242" cy="67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44624"/>
            <a:ext cx="8991600" cy="72008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мамой моей не пропадешь-время с пользой проведешь. </a:t>
            </a:r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solidFill>
                  <a:prstClr val="black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очень люблю свою маму!</a:t>
            </a:r>
            <a:endParaRPr lang="ru-RU" sz="2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8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ksana Kostromina\Desktop\1612240707_74-p-fioletovo-belii-fon-dlya-prezentatsii-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8"/>
            <a:ext cx="9149436" cy="68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44624"/>
            <a:ext cx="4060031" cy="18002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Моя мама-домохозяйка. Но в свободное время она мастер маникюра, как говорила Коко Шанель «руки-это визитная карточка девушки», а еще мама на заказ выпекает очень вкусные меренговые рулеты, мама у меня творческая личность. </a:t>
            </a:r>
            <a:endParaRPr lang="ru-RU" sz="1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5" name="Picture 3" descr="C:\Users\Oksana Kostromina\Desktop\c3dd808b-deb8-4676-9bce-34f344e499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b="20999"/>
          <a:stretch/>
        </p:blipFill>
        <p:spPr bwMode="auto">
          <a:xfrm>
            <a:off x="0" y="44624"/>
            <a:ext cx="4860032" cy="3189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Oksana Kostromina\Desktop\54c396a1-8b4c-4ea5-9b89-13a92f4e7d2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5"/>
          <a:stretch/>
        </p:blipFill>
        <p:spPr bwMode="auto">
          <a:xfrm>
            <a:off x="4283968" y="3857317"/>
            <a:ext cx="2592288" cy="2851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4233"/>
            <a:ext cx="2827541" cy="3413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2758710" cy="1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73" y="2996952"/>
            <a:ext cx="2403847" cy="194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406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НС\Desktop\1613686520_7-p-fon-dlya-prezentatsii-magazin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0" y="0"/>
            <a:ext cx="5851525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ksana Kostromina\Desktop\7711044e-f391-49b8-9683-96d76dd559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14" y="2295168"/>
            <a:ext cx="3285011" cy="4380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-16000" y="4005064"/>
            <a:ext cx="2427760" cy="285293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onotype Corsiva" panose="03010101010201010101" pitchFamily="66" charset="0"/>
              </a:rPr>
              <a:t>Есть в магазине еще одна важная профессия. Без нее вам не отпустят товар. Профессия эта-кассир. Кассир отбивает каждый день товар, принимает деньги и выдает покупателю чек за покупку.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  <p:pic>
        <p:nvPicPr>
          <p:cNvPr id="3" name="Picture 2" descr="C:\Users\ДНС\Desktop\b995ebe3-736a-4053-b7ae-99e8d1f2e724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1"/>
          <a:stretch/>
        </p:blipFill>
        <p:spPr bwMode="auto">
          <a:xfrm>
            <a:off x="5940152" y="177800"/>
            <a:ext cx="2957712" cy="650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ДНС\Desktop\GWxfI-W_Og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168"/>
            <a:ext cx="3048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51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ksana Kostromina\Desktop\1671708305_kalix-club-p-fon-dlya-prezentatsii-bolnitsa-krasivo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" y="0"/>
            <a:ext cx="9112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2411760" y="5589240"/>
            <a:ext cx="6336704" cy="6480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Мою маму зовут Юлия Александровна. </a:t>
            </a:r>
            <a:br>
              <a:rPr lang="ru-RU" sz="2000" b="1" dirty="0" smtClean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Она работает в детской больнице. </a:t>
            </a:r>
            <a:br>
              <a:rPr lang="ru-RU" sz="2000" b="1" dirty="0" smtClean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Мама следит за чистотой и порядком. </a:t>
            </a:r>
            <a:br>
              <a:rPr lang="ru-RU" sz="2000" b="1" dirty="0" smtClean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Раздает обеды. </a:t>
            </a:r>
            <a:br>
              <a:rPr lang="ru-RU" sz="2000" b="1" dirty="0" smtClean="0">
                <a:latin typeface="Monotype Corsiva" panose="03010101010201010101" pitchFamily="66" charset="0"/>
              </a:rPr>
            </a:br>
            <a:r>
              <a:rPr lang="ru-RU" sz="2000" b="1" dirty="0" smtClean="0">
                <a:latin typeface="Monotype Corsiva" panose="03010101010201010101" pitchFamily="66" charset="0"/>
              </a:rPr>
              <a:t>На работе носит специальную форму.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2052" name="Picture 4" descr="C:\Users\Oksana Kostromina\Desktop\skol-ko-lezhat-v-bol-nice-s-perelomom-bedra-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16249"/>
          <a:stretch/>
        </p:blipFill>
        <p:spPr bwMode="auto">
          <a:xfrm>
            <a:off x="5364088" y="678085"/>
            <a:ext cx="3337322" cy="2380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НС\Desktop\7c5cf2f9-3c38-42cc-9961-3e31b19890ff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12349" b="16812"/>
          <a:stretch/>
        </p:blipFill>
        <p:spPr bwMode="auto">
          <a:xfrm>
            <a:off x="179512" y="2870063"/>
            <a:ext cx="2232248" cy="3145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Oksana Kostromina\Desktop\130153687-4a3dc040-d862-4afb-a468-fbbfe9fb6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368511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329882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ksana Kostromina\Desktop\1614705954_142-p-fon-dlya-otkritki-s-dnem-materi-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4" y="6126"/>
            <a:ext cx="9152434" cy="685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5976664" cy="720080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Мою маму зовут Радмила, она </a:t>
            </a:r>
            <a:r>
              <a:rPr lang="ru-RU" sz="1600" b="1" smtClean="0"/>
              <a:t>домохозяйка. </a:t>
            </a:r>
            <a:r>
              <a:rPr lang="ru-RU" sz="1600" b="1" dirty="0" smtClean="0"/>
              <a:t>Мама –мастерица на все руки: печет вкусные тортики, шьет костюмы для выступлений, а еще она танцует и поет.</a:t>
            </a:r>
            <a:endParaRPr lang="ru-RU" sz="1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2"/>
            <a:ext cx="2547937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2"/>
          <a:stretch/>
        </p:blipFill>
        <p:spPr bwMode="auto">
          <a:xfrm>
            <a:off x="19472" y="116632"/>
            <a:ext cx="2541587" cy="3697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6" r="26804"/>
          <a:stretch/>
        </p:blipFill>
        <p:spPr bwMode="auto">
          <a:xfrm>
            <a:off x="4427984" y="908720"/>
            <a:ext cx="2131144" cy="4456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110407"/>
            <a:ext cx="2828925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6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 Kostromina\Desktop\backgrounds-romantic-background-image-love-1-5975d89d445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9569"/>
            <a:ext cx="9180287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331640" y="4005064"/>
            <a:ext cx="3456384" cy="23762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Моя мама домохозяйка, она сидит дома с младшим братом. Готовит кушать нам, убирается дома, возит нас в садик. На выходных мы все проводим время вместе, скоро мама выйдет на работу в магазин и будет работать.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C:\Users\Oksana Kostromina\Desktop\73232bfb-1e4e-4344-a5ee-66e7f23ed1e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5"/>
          <a:stretch/>
        </p:blipFill>
        <p:spPr bwMode="auto">
          <a:xfrm>
            <a:off x="6680768" y="254617"/>
            <a:ext cx="2232247" cy="361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4617"/>
            <a:ext cx="2736304" cy="364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005064"/>
            <a:ext cx="3712687" cy="2744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ДНС\Desktop\842fec49-11a3-4389-a27b-8525fca71e57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5141" r="6121" b="22578"/>
          <a:stretch/>
        </p:blipFill>
        <p:spPr bwMode="auto">
          <a:xfrm>
            <a:off x="683568" y="188639"/>
            <a:ext cx="2664296" cy="3299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landscape-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432"/>
            <a:ext cx="9183292" cy="68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Oksana Kostromina\Desktop\f7748eee-d246-43a4-bf9e-4ce05dd054a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2"/>
          <a:stretch/>
        </p:blipFill>
        <p:spPr bwMode="auto">
          <a:xfrm>
            <a:off x="2915816" y="85060"/>
            <a:ext cx="2304257" cy="2687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ksana Kostromina\Desktop\6083927b-9d33-4ecf-8a62-ea741941e6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8" y="49605"/>
            <a:ext cx="2019228" cy="2692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Oksana Kostromina\Desktop\8fe92a6a-a4f7-41ff-9194-5bb8b5c965f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1812" r="16353" b="36768"/>
          <a:stretch/>
        </p:blipFill>
        <p:spPr bwMode="auto">
          <a:xfrm>
            <a:off x="5436097" y="0"/>
            <a:ext cx="2848738" cy="2779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Oksana Kostromina\Desktop\801c42cf-bc33-416f-965e-eba26eceb02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6" r="11578" b="29622"/>
          <a:stretch/>
        </p:blipFill>
        <p:spPr bwMode="auto">
          <a:xfrm>
            <a:off x="5508104" y="3112451"/>
            <a:ext cx="3032001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2294612" cy="3061047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ДНС\Desktop\85c53783-495f-4f17-9846-cd483849d403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3859" r="15500" b="17885"/>
          <a:stretch/>
        </p:blipFill>
        <p:spPr bwMode="auto">
          <a:xfrm>
            <a:off x="3203848" y="2847643"/>
            <a:ext cx="2232249" cy="2525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4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ksana Kostromina\Desktop\1673546991_gas-kvas-com-p-ramka-dlya-detskikh-risunkov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22" y="0"/>
            <a:ext cx="9172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567" y="3861048"/>
            <a:ext cx="3521913" cy="206084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Моя мама работает на «Станции юных натуралистов» в городе Асбесте. Она по профессии педагог. Мама учит детей красиво рисовать, лепить и делать поделки из цветной бумаги. Я очень люблю ездить к маме на работу, там много всего интересного.</a:t>
            </a:r>
            <a:endParaRPr lang="ru-RU" sz="1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3" name="Picture 3" descr="C:\Users\Oksana Kostromina\Desktop\50b76caf-db99-4c53-81d2-ad051877ae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181217" cy="2908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4" y="1620827"/>
            <a:ext cx="2736304" cy="38022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31" y="110183"/>
            <a:ext cx="4226776" cy="287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ДНС\Desktop\2467496c-c585-4e06-94ce-d04989d07a93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r="13812" b="20891"/>
          <a:stretch/>
        </p:blipFill>
        <p:spPr bwMode="auto">
          <a:xfrm>
            <a:off x="3419872" y="2924944"/>
            <a:ext cx="1950695" cy="3574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7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ksana Kostromina\Desktop\6UP1siZWs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3" y="3230103"/>
            <a:ext cx="91440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755576" y="4725144"/>
            <a:ext cx="4968552" cy="20882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Мама работает ветеринарным врачом на ветстанции. Мама смотрит животных, чтобы они были здоровыми и выписывает им справки. А если они заболели отправляет их в лечебницу, где их лечат: ставят уколы, дают таблетки. 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C:\Users\Oksana Kostromina\Desktop\0e942cda-14f8-4147-878b-eb3dcbfcb87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68"/>
            <a:ext cx="2545854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ksana Kostromina\Desktop\13247b8c-3970-4eb9-a0fd-93da74f584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48680"/>
            <a:ext cx="3168351" cy="31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НС\Desktop\0d82bed7-be17-40e5-b59a-108473efe491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t="11188" r="2000" b="17094"/>
          <a:stretch/>
        </p:blipFill>
        <p:spPr bwMode="auto">
          <a:xfrm>
            <a:off x="6156176" y="116632"/>
            <a:ext cx="2748930" cy="3411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5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1613653477_12-p-fon-dlya-prezentatsii-selskii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284984"/>
            <a:ext cx="4788024" cy="1233176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Еще мама работает на заводе, который делает комбикорм для многих животных: коров, свиней, птиц, кроликов. Мама проверяет </a:t>
            </a:r>
            <a:r>
              <a:rPr lang="ru-RU" sz="1600" b="1" dirty="0" smtClean="0">
                <a:solidFill>
                  <a:prstClr val="black"/>
                </a:solidFill>
              </a:rPr>
              <a:t>зерно (проверка качества зерна), </a:t>
            </a:r>
            <a:r>
              <a:rPr lang="ru-RU" sz="1600" b="1" dirty="0">
                <a:solidFill>
                  <a:prstClr val="black"/>
                </a:solidFill>
              </a:rPr>
              <a:t>чтобы оно было чистым, хорошим и на него была специальная </a:t>
            </a:r>
            <a:r>
              <a:rPr lang="ru-RU" sz="1600" b="1" dirty="0" smtClean="0">
                <a:solidFill>
                  <a:prstClr val="black"/>
                </a:solidFill>
              </a:rPr>
              <a:t>справка.</a:t>
            </a:r>
            <a:endParaRPr lang="ru-RU" sz="1600" dirty="0"/>
          </a:p>
        </p:txBody>
      </p:sp>
      <p:pic>
        <p:nvPicPr>
          <p:cNvPr id="2050" name="Picture 2" descr="C:\Users\ДНС\Desktop\магазиен комбикормо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313453" cy="3235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проверка качества зер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4924" r="12302" b="10680"/>
          <a:stretch/>
        </p:blipFill>
        <p:spPr bwMode="auto">
          <a:xfrm>
            <a:off x="4788024" y="188638"/>
            <a:ext cx="4004558" cy="2795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3136"/>
            <a:ext cx="2231442" cy="28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ДНС\Desktop\kombikormovyj-zavo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4471410" cy="2811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ksana Kostromina\Desktop\kisspng-cleaner-cleaning-maid-service-housekeeping-house-clean-5b55951849b039.3511841115323353843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7032"/>
            <a:ext cx="5715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6228184" cy="134076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Моя мама-домохозяйка. </a:t>
            </a:r>
            <a:b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своей нелегкой профессии она занимается </a:t>
            </a:r>
            <a:b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разными делами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ksana Kostromina\Desktop\abbff321-32cf-437d-94ad-75463092adf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70145"/>
            <a:ext cx="3888432" cy="529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НС\Desktop\615d94b2-b991-499d-8f55-6e984e2ba39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4015" r="7063" b="8656"/>
          <a:stretch/>
        </p:blipFill>
        <p:spPr bwMode="auto">
          <a:xfrm>
            <a:off x="5364088" y="6891"/>
            <a:ext cx="2736304" cy="371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43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367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Мама работает с людьми. Она мастер маникюра. Мама работает до поздна, она устает, ведь работа с ногтями-трудная, нужно делать все качественно.</vt:lpstr>
      <vt:lpstr>Мою маму зовут Юлия Александровна.  Она работает в детской больнице.  Мама следит за чистотой и порядком.  Раздает обеды.  На работе носит специальную форму.</vt:lpstr>
      <vt:lpstr>Мою маму зовут Радмила, она домохозяйка. Мама –мастерица на все руки: печет вкусные тортики, шьет костюмы для выступлений, а еще она танцует и поет.</vt:lpstr>
      <vt:lpstr>Моя мама домохозяйка, она сидит дома с младшим братом. Готовит кушать нам, убирается дома, возит нас в садик. На выходных мы все проводим время вместе, скоро мама выйдет на работу в магазин и будет работать.</vt:lpstr>
      <vt:lpstr>Презентация PowerPoint</vt:lpstr>
      <vt:lpstr>Моя мама работает на «Станции юных натуралистов» в городе Асбесте. Она по профессии педагог. Мама учит детей красиво рисовать, лепить и делать поделки из цветной бумаги. Я очень люблю ездить к маме на работу, там много всего интересного.</vt:lpstr>
      <vt:lpstr>Мама работает ветеринарным врачом на ветстанции. Мама смотрит животных, чтобы они были здоровыми и выписывает им справки. А если они заболели отправляет их в лечебницу, где их лечат: ставят уколы, дают таблетки. </vt:lpstr>
      <vt:lpstr>Еще мама работает на заводе, который делает комбикорм для многих животных: коров, свиней, птиц, кроликов. Мама проверяет зерно (проверка качества зерна), чтобы оно было чистым, хорошим и на него была специальная справка.</vt:lpstr>
      <vt:lpstr>Моя мама-домохозяйка.  В своей нелегкой профессии она занимается  разными делами. </vt:lpstr>
      <vt:lpstr>Презентация PowerPoint</vt:lpstr>
      <vt:lpstr>Салаты, компоты, варенье готовит. Папе в работе тоже поможет, важные отчеты разбирает. На пение, танцы меня водит.</vt:lpstr>
      <vt:lpstr>С мамой моей не пропадешь-время с пользой проведешь.  Я очень люблю свою маму!</vt:lpstr>
      <vt:lpstr>Моя мама-домохозяйка. Но в свободное время она мастер маникюра, как говорила Коко Шанель «руки-это визитная карточка девушки», а еще мама на заказ выпекает очень вкусные меренговые рулеты, мама у меня творческая личность. </vt:lpstr>
      <vt:lpstr>Есть в магазине еще одна важная профессия. Без нее вам не отпустят товар. Профессия эта-кассир. Кассир отбивает каждый день товар, принимает деньги и выдает покупателю чек за покупку.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 работает с людьми. Она мастер маникюра. Мама работает до поздна, она устает, ведь работа с ногтями-трудная, нужно делать все качественно.</dc:title>
  <dc:creator>Oksana Kostromina</dc:creator>
  <cp:lastModifiedBy>ДНС</cp:lastModifiedBy>
  <cp:revision>52</cp:revision>
  <dcterms:created xsi:type="dcterms:W3CDTF">2023-11-12T15:21:06Z</dcterms:created>
  <dcterms:modified xsi:type="dcterms:W3CDTF">2023-11-15T09:52:12Z</dcterms:modified>
</cp:coreProperties>
</file>