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СТАРШАЯ\1675417814_gas-kvas-com-p-fonovii-risunok-osen-zolotaya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" y="1168"/>
            <a:ext cx="9136024" cy="68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1A33"/>
                </a:solidFill>
                <a:ea typeface="Calibri"/>
                <a:cs typeface="Times New Roman"/>
              </a:rPr>
              <a:t>Осенний праздник в МЛАДШЕЙ  группе «Осенняя полянка»</a:t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Воспитатели: Костромина Оксана Васильевна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Зарывных Светлана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32888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1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5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6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НС\Desktop\СТАРШАЯ\1675417814_gas-kvas-com-p-fonovii-risunok-osen-zolotaya-31.jpg">
            <a:extLst>
              <a:ext uri="{FF2B5EF4-FFF2-40B4-BE49-F238E27FC236}">
                <a16:creationId xmlns:a16="http://schemas.microsoft.com/office/drawing/2014/main" id="{6002CAE9-342C-68B9-547B-3F1AD09C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" y="1168"/>
            <a:ext cx="9136024" cy="68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3240360" cy="2002234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001A33"/>
                </a:solidFill>
                <a:ea typeface="Calibri"/>
              </a:rPr>
              <a:t>Под весёлую музыку дети едут на паровозике. </a:t>
            </a:r>
            <a:br>
              <a:rPr lang="ru-RU" sz="1800" b="1" i="1" dirty="0">
                <a:solidFill>
                  <a:srgbClr val="001A33"/>
                </a:solidFill>
                <a:ea typeface="Calibri"/>
              </a:rPr>
            </a:br>
            <a:r>
              <a:rPr lang="ru-RU" sz="1800" dirty="0">
                <a:solidFill>
                  <a:srgbClr val="001A33"/>
                </a:solidFill>
                <a:ea typeface="Calibri"/>
                <a:cs typeface="Times New Roman"/>
              </a:rPr>
              <a:t>Приехали на осеннюю полянку…</a:t>
            </a:r>
            <a:br>
              <a:rPr lang="ru-RU" sz="1800" dirty="0">
                <a:solidFill>
                  <a:srgbClr val="001A33"/>
                </a:solidFill>
                <a:ea typeface="Calibri"/>
                <a:cs typeface="Times New Roman"/>
              </a:rPr>
            </a:br>
            <a:r>
              <a:rPr lang="ru-RU" sz="1800" dirty="0">
                <a:solidFill>
                  <a:srgbClr val="001A33"/>
                </a:solidFill>
                <a:ea typeface="Calibri"/>
                <a:cs typeface="Times New Roman"/>
              </a:rPr>
              <a:t>и поют песенку про дождик.</a:t>
            </a:r>
            <a:br>
              <a:rPr lang="ru-RU" sz="1800" dirty="0">
                <a:solidFill>
                  <a:srgbClr val="001A33"/>
                </a:solidFill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2051" name="Picture 3" descr="C:\Users\ДНС\Desktop\0ea53242-b0f1-46ec-9114-17c821ddbdb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6" b="3340"/>
          <a:stretch/>
        </p:blipFill>
        <p:spPr bwMode="auto">
          <a:xfrm>
            <a:off x="4711755" y="116632"/>
            <a:ext cx="4278168" cy="3678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2" y="3795372"/>
            <a:ext cx="5919787" cy="2798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57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604448" cy="86409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001A33"/>
                </a:solidFill>
                <a:latin typeface="Times New Roman"/>
                <a:ea typeface="Times New Roman"/>
              </a:rPr>
              <a:t>ПЛЯСКА С ЛИСТОЧКАМИ «ЛИСТИКИ ДУБОВЫЕ»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br>
              <a:rPr lang="ru-RU" sz="16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3074" name="Picture 2" descr="C:\Users\ДНС\Desktop\bc7ceb78-eee6-460d-8794-58eae556a696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34548" r="7464"/>
          <a:stretch/>
        </p:blipFill>
        <p:spPr bwMode="auto">
          <a:xfrm>
            <a:off x="1831473" y="836712"/>
            <a:ext cx="4824536" cy="2699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НС\Desktop\ede4149b-4225-440d-8428-51fae1cd02a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t="16094" r="18591"/>
          <a:stretch/>
        </p:blipFill>
        <p:spPr bwMode="auto">
          <a:xfrm>
            <a:off x="5004048" y="3754946"/>
            <a:ext cx="3297107" cy="2856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НС\Desktop\97fa4583-5d84-4c4d-85cc-9c9b840cf8c1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 t="15823" r="24710" b="6502"/>
          <a:stretch/>
        </p:blipFill>
        <p:spPr bwMode="auto">
          <a:xfrm>
            <a:off x="977272" y="3754946"/>
            <a:ext cx="3378704" cy="2865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6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778694"/>
            <a:ext cx="4978896" cy="92211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srgbClr val="001A33"/>
                </a:solidFill>
                <a:latin typeface="Times New Roman"/>
                <a:ea typeface="Times New Roman"/>
                <a:cs typeface="Times New Roman"/>
              </a:rPr>
              <a:t>Даниил рассказывает стихотворение про медведя. </a:t>
            </a:r>
            <a:br>
              <a:rPr lang="ru-RU" sz="1600" b="1" i="1" dirty="0">
                <a:solidFill>
                  <a:srgbClr val="001A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i="1" dirty="0">
                <a:solidFill>
                  <a:srgbClr val="001A33"/>
                </a:solidFill>
                <a:latin typeface="Times New Roman"/>
                <a:ea typeface="Times New Roman"/>
                <a:cs typeface="Times New Roman"/>
              </a:rPr>
              <a:t>На кукольной ширме под музыку появляется медведь.</a:t>
            </a:r>
            <a:br>
              <a:rPr lang="ru-RU" sz="1600" b="1" i="1" dirty="0">
                <a:solidFill>
                  <a:srgbClr val="001A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i="1" dirty="0">
                <a:solidFill>
                  <a:srgbClr val="001A33"/>
                </a:solidFill>
                <a:latin typeface="Times New Roman"/>
                <a:ea typeface="Times New Roman"/>
                <a:cs typeface="Times New Roman"/>
              </a:rPr>
              <a:t> Дети для мишки танцуют  «БУДЕТ ВЕСЕЛО У НАС»</a:t>
            </a:r>
            <a:br>
              <a:rPr lang="ru-RU" sz="1600" dirty="0">
                <a:ea typeface="Calibri"/>
                <a:cs typeface="Times New Roman"/>
              </a:rPr>
            </a:br>
            <a:br>
              <a:rPr lang="ru-RU" sz="11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5122" name="Picture 2" descr="C:\Users\ДНС\Desktop\bff0cb33-828b-43ae-ab03-461e02fabdf0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1" t="25658" r="24831" b="14741"/>
          <a:stretch/>
        </p:blipFill>
        <p:spPr bwMode="auto">
          <a:xfrm>
            <a:off x="2339752" y="36600"/>
            <a:ext cx="1008112" cy="2202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НС\Desktop\45adb7dd-dc8d-4a2a-b5e0-b1eef86d391d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0" t="40544" r="36770" b="18796"/>
          <a:stretch/>
        </p:blipFill>
        <p:spPr bwMode="auto">
          <a:xfrm>
            <a:off x="142968" y="16222"/>
            <a:ext cx="2042770" cy="1684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НС\Desktop\8a7b96d3-510c-49e3-b0a7-593802fa1cb8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0" r="1940"/>
          <a:stretch/>
        </p:blipFill>
        <p:spPr bwMode="auto">
          <a:xfrm>
            <a:off x="755576" y="2439500"/>
            <a:ext cx="7704856" cy="42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8240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srgbClr val="001A33"/>
                </a:solidFill>
                <a:latin typeface="Times New Roman"/>
                <a:ea typeface="Times New Roman"/>
              </a:rPr>
              <a:t>ОРКЕСТР ШУМОВЫХ ИНСТРУМЕНТОВ «ЗВЕРЯТА - МУЗЫКАНТЫ»</a:t>
            </a:r>
            <a:br>
              <a:rPr lang="ru-RU" sz="1600" b="1" i="1" dirty="0">
                <a:solidFill>
                  <a:srgbClr val="001A33"/>
                </a:solidFill>
                <a:latin typeface="Times New Roman"/>
                <a:ea typeface="Times New Roman"/>
              </a:rPr>
            </a:br>
            <a:r>
              <a:rPr lang="ru-RU" sz="1600" b="1" i="1" dirty="0">
                <a:solidFill>
                  <a:srgbClr val="001A33"/>
                </a:solidFill>
                <a:latin typeface="Times New Roman"/>
                <a:ea typeface="Times New Roman"/>
              </a:rPr>
              <a:t> для мышки.</a:t>
            </a:r>
            <a:br>
              <a:rPr lang="ru-RU" sz="1350" b="1" dirty="0">
                <a:latin typeface="Times New Roman"/>
                <a:ea typeface="Times New Roman"/>
              </a:rPr>
            </a:br>
            <a:endParaRPr lang="ru-RU" sz="1600" dirty="0"/>
          </a:p>
        </p:txBody>
      </p:sp>
      <p:pic>
        <p:nvPicPr>
          <p:cNvPr id="4098" name="Picture 2" descr="C:\Users\ДНС\Desktop\75ad4486-3a8c-4e8c-9ec4-dc8bd4cb8821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r="6792"/>
          <a:stretch/>
        </p:blipFill>
        <p:spPr bwMode="auto">
          <a:xfrm>
            <a:off x="2238056" y="1051777"/>
            <a:ext cx="4206152" cy="2903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7d3ee1ba-3a21-4433-817c-685b621e491b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36140" r="30142" b="17420"/>
          <a:stretch/>
        </p:blipFill>
        <p:spPr bwMode="auto">
          <a:xfrm>
            <a:off x="467544" y="1816256"/>
            <a:ext cx="1266790" cy="2758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НС\Desktop\a1f971d9-9f5d-451d-94a3-5e5bba7497e2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0" t="32034" r="35330" b="29602"/>
          <a:stretch/>
        </p:blipFill>
        <p:spPr bwMode="auto">
          <a:xfrm>
            <a:off x="6804248" y="2592396"/>
            <a:ext cx="2051720" cy="1981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НС\Desktop\ec328b9f-004c-4dab-a3c2-c1beda1bd020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20147" r="7970" b="2045"/>
          <a:stretch/>
        </p:blipFill>
        <p:spPr bwMode="auto">
          <a:xfrm>
            <a:off x="2267744" y="4044469"/>
            <a:ext cx="4261104" cy="2630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7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>
                <a:solidFill>
                  <a:srgbClr val="001A33"/>
                </a:solidFill>
                <a:ea typeface="Calibri"/>
                <a:cs typeface="Times New Roman"/>
              </a:rPr>
              <a:t>Игра «Солнышко и дождик» </a:t>
            </a:r>
            <a:endParaRPr lang="ru-RU" sz="1600" dirty="0"/>
          </a:p>
        </p:txBody>
      </p:sp>
      <p:pic>
        <p:nvPicPr>
          <p:cNvPr id="6146" name="Picture 2" descr="C:\Users\ДНС\Desktop\0a59d920-5323-42ef-a6a2-d06adbfe2936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23638" r="12702" b="13327"/>
          <a:stretch/>
        </p:blipFill>
        <p:spPr bwMode="auto">
          <a:xfrm>
            <a:off x="237015" y="274344"/>
            <a:ext cx="2423160" cy="285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НС\Desktop\b3595ac3-63d6-42ac-ac00-34e8c5826f14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27230" r="14743" b="18860"/>
          <a:stretch/>
        </p:blipFill>
        <p:spPr bwMode="auto">
          <a:xfrm>
            <a:off x="5292080" y="1484784"/>
            <a:ext cx="3753056" cy="4625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НС\Desktop\913c539c-b7a4-47f0-8244-8820d0453154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12447" r="7071"/>
          <a:stretch/>
        </p:blipFill>
        <p:spPr bwMode="auto">
          <a:xfrm>
            <a:off x="258014" y="3284984"/>
            <a:ext cx="4799762" cy="3240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0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2602632" cy="23762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srgbClr val="001A33"/>
                </a:solidFill>
                <a:latin typeface="Times New Roman"/>
                <a:ea typeface="Times New Roman"/>
              </a:rPr>
              <a:t>Дети с воспитателем берут гриб и пытаются его положить в корзинку, там от  воробушки угощения.</a:t>
            </a:r>
            <a:br>
              <a:rPr lang="ru-RU" sz="1600" b="1" i="1" dirty="0">
                <a:solidFill>
                  <a:srgbClr val="001A33"/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prstClr val="black"/>
                </a:solidFill>
              </a:rPr>
              <a:t>Стихи детей про осень. Дети на паровозике уезжают в группу.</a:t>
            </a:r>
            <a:endParaRPr lang="ru-RU" sz="135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 descr="C:\Users\ДНС\Desktop\bb5fe94b-2969-4daa-a6bc-b0b51460c284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1536"/>
            <a:ext cx="2592288" cy="3890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НС\Desktop\253534c3-6602-42ef-bb7d-05cd2cddfaf3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9" t="36500" r="37978" b="45770"/>
          <a:stretch/>
        </p:blipFill>
        <p:spPr bwMode="auto">
          <a:xfrm>
            <a:off x="7065158" y="740783"/>
            <a:ext cx="1852296" cy="180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65" y="3429000"/>
            <a:ext cx="5299275" cy="3080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ДНС\Desktop\6baa02ce-a307-4e76-885b-6a710e083acd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28490" r="35951" b="21380"/>
          <a:stretch/>
        </p:blipFill>
        <p:spPr bwMode="auto">
          <a:xfrm>
            <a:off x="3131840" y="212650"/>
            <a:ext cx="1249687" cy="2784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03" y="249316"/>
            <a:ext cx="1190655" cy="2784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1300"/>
            <a:ext cx="1191188" cy="2755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55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3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54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129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Осенний праздник в МЛАДШЕЙ  группе «Осенняя полянка» </vt:lpstr>
      <vt:lpstr>Под весёлую музыку дети едут на паровозике.  Приехали на осеннюю полянку… и поют песенку про дождик. </vt:lpstr>
      <vt:lpstr> ПЛЯСКА С ЛИСТОЧКАМИ «ЛИСТИКИ ДУБОВЫЕ»  </vt:lpstr>
      <vt:lpstr>Даниил рассказывает стихотворение про медведя.  На кукольной ширме под музыку появляется медведь.  Дети для мишки танцуют  «БУДЕТ ВЕСЕЛО У НАС»  </vt:lpstr>
      <vt:lpstr>ОРКЕСТР ШУМОВЫХ ИНСТРУМЕНТОВ «ЗВЕРЯТА - МУЗЫКАНТЫ»  для мышки. </vt:lpstr>
      <vt:lpstr>Игра «Солнышко и дождик» </vt:lpstr>
      <vt:lpstr>Дети с воспитателем берут гриб и пытаются его положить в корзинку, там от  воробушки угощения. Стихи детей про осень. Дети на паровозике уезжают в группу.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User</cp:lastModifiedBy>
  <cp:revision>26</cp:revision>
  <dcterms:created xsi:type="dcterms:W3CDTF">2023-10-25T08:05:23Z</dcterms:created>
  <dcterms:modified xsi:type="dcterms:W3CDTF">2023-10-25T09:10:53Z</dcterms:modified>
</cp:coreProperties>
</file>