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80" r:id="rId2"/>
    <p:sldId id="379" r:id="rId3"/>
    <p:sldId id="384" r:id="rId4"/>
    <p:sldId id="383" r:id="rId5"/>
    <p:sldId id="381" r:id="rId6"/>
    <p:sldId id="38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D4370-84DC-43D6-983B-0DC2849321B4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687D8-079B-4879-B7F5-C16B0A61E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9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sana\Desktop\027a8d7d-127d-4c72-b5f1-6d973061ce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" y="-9330"/>
            <a:ext cx="9141453" cy="43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92888" cy="100811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подготовительной группы МАДОУ детский сад №23 в рамках Дня молодого избирателя.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324587"/>
            <a:ext cx="8136904" cy="180157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Первое тематическое занятие: </a:t>
            </a: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Наша страна Россия. Государственные символы России- флаг, гимн, герб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».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Цель: помочь составить представление о том, с чего Родина начинается для всех россиян и для каждого человека персонально. Продолжать знакомить с государственной символикой. Воспитывать патриотические чувства у детей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02.03.2022 года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Провела: Костромина О.В.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0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ksana\Desktop\1613705300_35-p-rossiiskie-foni-dlya-prezentatsii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0"/>
            <a:ext cx="9122296" cy="685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1132" y="260649"/>
            <a:ext cx="5966643" cy="197876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Дети отправились в виртуальное  путешествие по России с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рассматриванием фотографий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иллюстраций,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репродукций в презентации.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Закрепили, что в столице нашего государства работает правительство Российской Федерации и президент Путин В.В.</a:t>
            </a:r>
            <a:br>
              <a:rPr lang="ru-RU" sz="1600" b="1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Узнали, что символом России является –береза. Слушали стоя Гимн России.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Oksana\Desktop\работа\8 мапт\20220302_0858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3088" r="14112" b="3389"/>
          <a:stretch/>
        </p:blipFill>
        <p:spPr bwMode="auto">
          <a:xfrm rot="5400000">
            <a:off x="1314378" y="2758840"/>
            <a:ext cx="4132287" cy="36003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Oksana\Desktop\работа\8 мапт\20220302_09002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8" t="-279" r="8387" b="18186"/>
          <a:stretch/>
        </p:blipFill>
        <p:spPr bwMode="auto">
          <a:xfrm rot="5400000">
            <a:off x="5053783" y="2731192"/>
            <a:ext cx="4132287" cy="3655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ped-kopilka.ru/upload/blogs2/2017/2/50937_40258dbf55d28ea681d721db7b779cef.jpg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01620" cy="210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82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ksana\Desktop\1625525487_17-kartinkin-com-p-fon-rossiiskii-trikolor-krasivie-foni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045"/>
            <a:ext cx="9114073" cy="681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128792" cy="72008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Государственный флаг России можно увидеть на военных парадах, на кораблях, на борту российских самолетов.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pic>
        <p:nvPicPr>
          <p:cNvPr id="4" name="Объект 3" descr="PrezidentskiesamoletyRossiibudutraspisanypodgzhe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853454"/>
            <a:ext cx="4681080" cy="3007594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5215361" cy="369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14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ksana\Desktop\1625179265_2-kartinkin-com-p-rossiiskii-flag-fon-krasivie-foni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49368" cy="700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4283968" cy="3140968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 времена отношение граждан к своему флагу было очень уважительным. Воины, давая клятву верности Родине, целовали кончик флага, рискуя своей жизнью, выносили флаг с поля боя, чтобы он не доставался врагу.</a:t>
            </a:r>
          </a:p>
        </p:txBody>
      </p:sp>
      <p:pic>
        <p:nvPicPr>
          <p:cNvPr id="4" name="Объект 3" descr="894cccb76b265deeb9915dff0fae8b2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49271" y="14334"/>
            <a:ext cx="4766211" cy="31266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6238516" cy="436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12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ksana\Desktop\1620130898_4-phonoteka_org-p-fon-k-prezentatsii-dlya-konstitutsionnogo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" y="28482"/>
            <a:ext cx="9123264" cy="686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67544" y="2564905"/>
            <a:ext cx="8064896" cy="122413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Играли с детьми в игру «Найди свой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и флаг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ф германи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380312" y="279169"/>
            <a:ext cx="1427358" cy="1784198"/>
          </a:xfrm>
          <a:prstGeom prst="rect">
            <a:avLst/>
          </a:prstGeom>
        </p:spPr>
      </p:pic>
      <p:pic>
        <p:nvPicPr>
          <p:cNvPr id="5" name="Рисунок 4" descr="герб китая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3191" y="331544"/>
            <a:ext cx="1638498" cy="19282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072" y="383318"/>
            <a:ext cx="1770657" cy="206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1087139_origin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29" y="383318"/>
            <a:ext cx="2187848" cy="182466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" y="3606052"/>
            <a:ext cx="2358419" cy="177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p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13377" y="5004662"/>
            <a:ext cx="2057287" cy="1542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235" y="4996988"/>
            <a:ext cx="2486540" cy="160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89040"/>
            <a:ext cx="2475455" cy="159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02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ksana\Desktop\novye-priklyucheniya-a-rossii-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8" y="-21025"/>
            <a:ext cx="91297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6035" y="-21769"/>
            <a:ext cx="2268253" cy="2298641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Рисовали герб и флаг России. После беседы о Красной площади и Кремле, дети делали кубическую коробку по выкройке и соединяли в Кремлевскую башню.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Oksana\Desktop\20220304_095658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8" r="29295"/>
          <a:stretch/>
        </p:blipFill>
        <p:spPr bwMode="auto">
          <a:xfrm>
            <a:off x="2920752" y="192404"/>
            <a:ext cx="1867272" cy="3024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Oksana\Desktop\20220304_09563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2" r="23569" b="5967"/>
          <a:stretch/>
        </p:blipFill>
        <p:spPr bwMode="auto">
          <a:xfrm>
            <a:off x="179512" y="192404"/>
            <a:ext cx="2520280" cy="3024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Oksana\Desktop\20220305_14325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0" t="14080" r="17303" b="18139"/>
          <a:stretch/>
        </p:blipFill>
        <p:spPr bwMode="auto">
          <a:xfrm>
            <a:off x="5701860" y="2204864"/>
            <a:ext cx="1157996" cy="17699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Oksana\Desktop\8 мапт\20220303_164318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1" t="10700" r="-393" b="23207"/>
          <a:stretch/>
        </p:blipFill>
        <p:spPr bwMode="auto">
          <a:xfrm rot="5400000">
            <a:off x="1233634" y="4257093"/>
            <a:ext cx="3384378" cy="1728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Oksana\Desktop\8 мапт\20220303_164538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7857" b="8172"/>
          <a:stretch/>
        </p:blipFill>
        <p:spPr bwMode="auto">
          <a:xfrm rot="5400000">
            <a:off x="3113911" y="4216750"/>
            <a:ext cx="3375699" cy="1800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Oksana\Desktop\8 мапт\20220303_164422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6" t="25205" r="2976" b="19451"/>
          <a:stretch/>
        </p:blipFill>
        <p:spPr bwMode="auto">
          <a:xfrm rot="5400000">
            <a:off x="-641774" y="4210776"/>
            <a:ext cx="3375700" cy="1733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Oksana\Desktop\8 мапт\20220303_163544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0" r="-29" b="27247"/>
          <a:stretch/>
        </p:blipFill>
        <p:spPr bwMode="auto">
          <a:xfrm rot="5400000">
            <a:off x="7001307" y="573259"/>
            <a:ext cx="2730689" cy="1540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46411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914</TotalTime>
  <Words>185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Мероприятия подготовительной группы МАДОУ детский сад №23 в рамках Дня молодого избирателя. </vt:lpstr>
      <vt:lpstr>Дети отправились в виртуальное  путешествие по России с рассматриванием фотографий, иллюстраций, репродукций в презентации.  Закрепили, что в столице нашего государства работает правительство Российской Федерации и президент Путин В.В. Узнали, что символом России является –береза. Слушали стоя Гимн России.</vt:lpstr>
      <vt:lpstr>Государственный флаг России можно увидеть на военных парадах, на кораблях, на борту российских самолетов.  </vt:lpstr>
      <vt:lpstr>Во все времена отношение граждан к своему флагу было очень уважительным. Воины, давая клятву верности Родине, целовали кончик флага, рискуя своей жизнью, выносили флаг с поля боя, чтобы он не доставался врагу.</vt:lpstr>
      <vt:lpstr>Играли с детьми в игру «Найди свой герб и флаг России»</vt:lpstr>
      <vt:lpstr>Рисовали герб и флаг России. После беседы о Красной площади и Кремле, дети делали кубическую коробку по выкройке и соединяли в Кремлевскую башню.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Oksana</cp:lastModifiedBy>
  <cp:revision>185</cp:revision>
  <dcterms:modified xsi:type="dcterms:W3CDTF">2022-03-08T09:49:15Z</dcterms:modified>
</cp:coreProperties>
</file>