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62" r:id="rId6"/>
    <p:sldId id="263" r:id="rId7"/>
    <p:sldId id="261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НС\Desktop\837cc709604c15f318919637399864571ddf56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0" y="0"/>
            <a:ext cx="9084501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685800" y="332656"/>
            <a:ext cx="7270576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РАЗВЛЕЧЕНИЕ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475656" y="5638800"/>
            <a:ext cx="6296744" cy="103056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Средняя группа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Воспитатели: Костромина О.В.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                            Кадочникова Е.Н.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238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НС\Desktop\1668335499_3-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2384" y="188640"/>
            <a:ext cx="3870136" cy="374441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11111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Чтобы был наш праздник ярок,</a:t>
            </a:r>
            <a: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11111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Дружный маленький народ</a:t>
            </a:r>
            <a: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11111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Имениннице в подарок</a:t>
            </a:r>
            <a: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11111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Приготовил </a:t>
            </a:r>
            <a:r>
              <a:rPr lang="ru-RU" sz="1600" b="1" dirty="0" smtClean="0">
                <a:solidFill>
                  <a:srgbClr val="11111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хоровод «Каравай»</a:t>
            </a:r>
            <a: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ДНС\Desktop\фото кн\кн\f9c76e2c-2f0b-41a0-ba01-73e128ea82a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0"/>
          <a:stretch/>
        </p:blipFill>
        <p:spPr bwMode="auto">
          <a:xfrm>
            <a:off x="125800" y="116632"/>
            <a:ext cx="5256584" cy="30593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ДНС\Desktop\фото кн\кн\2b3ff5a9-ef12-455e-9d6c-4aa6d30428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1" t="29419"/>
          <a:stretch/>
        </p:blipFill>
        <p:spPr bwMode="auto">
          <a:xfrm>
            <a:off x="125800" y="3429000"/>
            <a:ext cx="5405728" cy="3263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425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НС\Desktop\39c6f01fcef180a342ee73b6c9da8df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36"/>
            <a:ext cx="9144000" cy="671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755576" y="692696"/>
            <a:ext cx="5472608" cy="144016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под звуки волшебной музыки, с закрытыми глазами, проходят через книгу и их встречает Бабушка-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Загадушка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ДНС\Desktop\фото кн\7c938396-38f6-4316-b0d8-9622cefb18b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" r="15125"/>
          <a:stretch/>
        </p:blipFill>
        <p:spPr bwMode="auto">
          <a:xfrm>
            <a:off x="1115616" y="2324880"/>
            <a:ext cx="4957336" cy="2865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НС\Desktop\фото кн\кн\480cba43-bd7b-4c9d-9a51-d8006ca93c2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60" t="20390" b="10220"/>
          <a:stretch/>
        </p:blipFill>
        <p:spPr bwMode="auto">
          <a:xfrm>
            <a:off x="6444208" y="1052736"/>
            <a:ext cx="2516621" cy="54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533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НС\Desktop\1613646414_67-p-fon-dlya-prezentatsii-literaturnoe-chtenie-7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6624736" cy="1152128"/>
          </a:xfrm>
        </p:spPr>
        <p:txBody>
          <a:bodyPr>
            <a:normAutofit/>
          </a:bodyPr>
          <a:lstStyle/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ru-RU" sz="1600" b="1" i="1" dirty="0">
                <a:solidFill>
                  <a:srgbClr val="11111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Бабушка-</a:t>
            </a:r>
            <a:r>
              <a:rPr lang="ru-RU" sz="1600" b="1" i="1" dirty="0" err="1">
                <a:solidFill>
                  <a:srgbClr val="11111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Загадушка</a:t>
            </a:r>
            <a:r>
              <a:rPr lang="ru-RU" sz="1600" b="1" i="1" dirty="0">
                <a:solidFill>
                  <a:srgbClr val="11111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загадывает загадки, дети </a:t>
            </a:r>
            <a:r>
              <a:rPr lang="ru-RU" sz="1600" b="1" i="1" dirty="0" smtClean="0">
                <a:solidFill>
                  <a:srgbClr val="11111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отгадывают сказку.</a:t>
            </a:r>
            <a:r>
              <a:rPr lang="ru-RU" sz="1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(Доктор Айболит», «Заюшкина Избушка», «Сестрица Аленушка и братец Иванушка», «</a:t>
            </a:r>
            <a:r>
              <a:rPr lang="ru-RU" sz="1200" b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Хаврошечка</a:t>
            </a:r>
            <a:r>
              <a:rPr lang="ru-RU" sz="1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ДНС\Desktop\фото кн\88502d4e-6c6e-43a0-9356-f3c8fdc6cef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20300" r="25250" b="28963"/>
          <a:stretch/>
        </p:blipFill>
        <p:spPr bwMode="auto">
          <a:xfrm>
            <a:off x="539552" y="116632"/>
            <a:ext cx="1296144" cy="2810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ДНС\Desktop\фото кн\кн\7a129882-c54f-4e21-a30a-02426d18503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0" t="5270" r="23240"/>
          <a:stretch/>
        </p:blipFill>
        <p:spPr bwMode="auto">
          <a:xfrm>
            <a:off x="6084168" y="1052736"/>
            <a:ext cx="1353337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ДНС\Desktop\фото кн\кн\935ac188-759f-4402-a602-6f939a2f913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0" t="6620" r="29359" b="14270"/>
          <a:stretch/>
        </p:blipFill>
        <p:spPr bwMode="auto">
          <a:xfrm>
            <a:off x="4427984" y="1052736"/>
            <a:ext cx="1469160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ДНС\Desktop\фото кн\кн\826259e8-2271-489c-94e1-b9908cddafb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0" t="3201" r="26207" b="14720"/>
          <a:stretch/>
        </p:blipFill>
        <p:spPr bwMode="auto">
          <a:xfrm>
            <a:off x="2410403" y="1052736"/>
            <a:ext cx="1808225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ДНС\Desktop\фото кн\кн\93716c90-011f-4e45-9db6-f71965985b2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7" t="2150" r="19869" b="511"/>
          <a:stretch/>
        </p:blipFill>
        <p:spPr bwMode="auto">
          <a:xfrm>
            <a:off x="7308304" y="3769997"/>
            <a:ext cx="1550927" cy="3061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070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4752528" cy="237626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Баба Яга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11111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Называет сказки, дети исправляют ошибки в названиях сказок</a:t>
            </a:r>
            <a:r>
              <a:rPr lang="ru-RU" sz="1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11111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«Царевна-индюшка»</a:t>
            </a:r>
            <a:r>
              <a:rPr lang="ru-RU" sz="1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11111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«Петушок – золотой пастушок»</a:t>
            </a:r>
            <a:r>
              <a:rPr lang="ru-RU" sz="1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11111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«По-собачьему велению»</a:t>
            </a:r>
            <a:r>
              <a:rPr lang="ru-RU" sz="1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11111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«Сестрица Алёнушка и братец Никитушка»</a:t>
            </a:r>
            <a:r>
              <a:rPr lang="ru-RU" sz="1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11111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Крошечка-</a:t>
            </a:r>
            <a:r>
              <a:rPr lang="ru-RU" sz="1600" b="1" dirty="0" err="1">
                <a:solidFill>
                  <a:srgbClr val="11111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Горошечка</a:t>
            </a:r>
            <a:r>
              <a:rPr lang="ru-RU" sz="1600" b="1" dirty="0">
                <a:solidFill>
                  <a:srgbClr val="11111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ru-RU" sz="1200" dirty="0">
                <a:ea typeface="Calibri"/>
                <a:cs typeface="Times New Roman"/>
              </a:rPr>
              <a:t/>
            </a:r>
            <a:br>
              <a:rPr lang="ru-RU" sz="1200" dirty="0">
                <a:ea typeface="Calibri"/>
                <a:cs typeface="Times New Roman"/>
              </a:rPr>
            </a:br>
            <a:endParaRPr lang="ru-RU" sz="1600" dirty="0"/>
          </a:p>
        </p:txBody>
      </p:sp>
      <p:pic>
        <p:nvPicPr>
          <p:cNvPr id="1027" name="Picture 3" descr="C:\Users\ДНС\Desktop\фото кн\кн\a32febf9-ab2e-4de7-9dbc-98c582943bc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9" r="5829"/>
          <a:stretch/>
        </p:blipFill>
        <p:spPr bwMode="auto">
          <a:xfrm>
            <a:off x="5183472" y="702656"/>
            <a:ext cx="2788920" cy="5224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005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" y="-26304"/>
            <a:ext cx="91429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720080"/>
          </a:xfrm>
        </p:spPr>
        <p:txBody>
          <a:bodyPr>
            <a:normAutofit fontScale="90000"/>
          </a:bodyPr>
          <a:lstStyle/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111115"/>
                </a:solidFill>
                <a:latin typeface="Cambria"/>
                <a:ea typeface="Times New Roman"/>
                <a:cs typeface="Times New Roman"/>
              </a:rPr>
              <a:t>Вот недавно лечу над лесом, смотрю - мусор валяется. А я собрала его в </a:t>
            </a:r>
            <a:r>
              <a:rPr lang="ru-RU" sz="1600" b="1" dirty="0" smtClean="0">
                <a:solidFill>
                  <a:srgbClr val="111115"/>
                </a:solidFill>
                <a:latin typeface="Cambria"/>
                <a:ea typeface="Times New Roman"/>
                <a:cs typeface="Times New Roman"/>
              </a:rPr>
              <a:t>мешок,</a:t>
            </a:r>
            <a:br>
              <a:rPr lang="ru-RU" sz="1600" b="1" dirty="0" smtClean="0">
                <a:solidFill>
                  <a:srgbClr val="111115"/>
                </a:solidFill>
                <a:latin typeface="Cambria"/>
                <a:ea typeface="Times New Roman"/>
                <a:cs typeface="Times New Roman"/>
              </a:rPr>
            </a:br>
            <a:r>
              <a:rPr lang="ru-RU" sz="1600" b="1" dirty="0" smtClean="0">
                <a:solidFill>
                  <a:srgbClr val="111115"/>
                </a:solidFill>
                <a:latin typeface="Cambria"/>
                <a:ea typeface="Times New Roman"/>
                <a:cs typeface="Times New Roman"/>
              </a:rPr>
              <a:t>достает из мешка предметы из сказок (туфельку, ключик, перо, градусник, яйцо, бочонок меда),</a:t>
            </a:r>
            <a:br>
              <a:rPr lang="ru-RU" sz="1600" b="1" dirty="0" smtClean="0">
                <a:solidFill>
                  <a:srgbClr val="111115"/>
                </a:solidFill>
                <a:latin typeface="Cambria"/>
                <a:ea typeface="Times New Roman"/>
                <a:cs typeface="Times New Roman"/>
              </a:rPr>
            </a:br>
            <a:r>
              <a:rPr lang="ru-RU" sz="1600" b="1" dirty="0" smtClean="0">
                <a:solidFill>
                  <a:srgbClr val="111115"/>
                </a:solidFill>
                <a:latin typeface="Cambria"/>
                <a:ea typeface="Times New Roman"/>
                <a:cs typeface="Times New Roman"/>
              </a:rPr>
              <a:t> а дети угадывают.</a:t>
            </a:r>
            <a:endParaRPr lang="ru-RU" sz="1200" b="1" dirty="0">
              <a:ea typeface="Calibri"/>
              <a:cs typeface="Times New Roman"/>
            </a:endParaRPr>
          </a:p>
        </p:txBody>
      </p:sp>
      <p:pic>
        <p:nvPicPr>
          <p:cNvPr id="2051" name="Picture 3" descr="C:\Users\ДНС\Desktop\фото кн\кн\480cba43-bd7b-4c9d-9a51-d8006ca93c2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" t="17444" r="42667" b="17039"/>
          <a:stretch/>
        </p:blipFill>
        <p:spPr bwMode="auto">
          <a:xfrm>
            <a:off x="5580112" y="1484784"/>
            <a:ext cx="2423160" cy="3794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НС\Desktop\фото кн\2ef00560-3faf-4f1a-aa44-961409bb658b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6" t="6701" r="4744" b="95"/>
          <a:stretch/>
        </p:blipFill>
        <p:spPr bwMode="auto">
          <a:xfrm>
            <a:off x="1259632" y="908721"/>
            <a:ext cx="4392488" cy="21014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144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ДНС\Desktop\1619324147_52-phonoteka_org-p-fon-dlya-detskoi-knizhki-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40" y="0"/>
            <a:ext cx="91668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116632"/>
            <a:ext cx="691276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Конкурс « Чья команда быстрее соберёт </a:t>
            </a:r>
            <a:r>
              <a:rPr lang="ru-R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сказку»</a:t>
            </a:r>
            <a:endParaRPr lang="ru-RU" sz="14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ДНС\Desktop\фото кн\2f9831e0-e2ca-4abc-bc7f-10970794130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1610"/>
            <a:ext cx="4863717" cy="21886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НС\Desktop\фото кн\8b93303d-1e6f-4486-9b88-45d1a6bae1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3" r="11258"/>
          <a:stretch/>
        </p:blipFill>
        <p:spPr bwMode="auto">
          <a:xfrm>
            <a:off x="2483768" y="1556792"/>
            <a:ext cx="4081592" cy="2273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ДНС\Desktop\фото кн\ddf6530b-8b10-4608-b8a3-5eef2d02cb2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0" r="6687"/>
          <a:stretch/>
        </p:blipFill>
        <p:spPr bwMode="auto">
          <a:xfrm>
            <a:off x="5029477" y="4038330"/>
            <a:ext cx="4100771" cy="2225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504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НС\Desktop\1610834839_34-p-fon-dlya-prezentatsii-po-chteniyu-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"/>
            <a:ext cx="9119615" cy="68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336704" cy="45121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Дети получили на память Книжки-малышки.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ДНС\Desktop\фото кн\0e0f7039-197f-4b05-82ec-9615fd87cee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8" t="11250" r="11075" b="10500"/>
          <a:stretch/>
        </p:blipFill>
        <p:spPr bwMode="auto">
          <a:xfrm>
            <a:off x="2539768" y="725850"/>
            <a:ext cx="6135624" cy="2862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НС\Desktop\фото кн\61e4c467-a1b3-4d91-b0ef-4e4c09903b8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0" t="25925" r="16750"/>
          <a:stretch/>
        </p:blipFill>
        <p:spPr bwMode="auto">
          <a:xfrm>
            <a:off x="1190279" y="517824"/>
            <a:ext cx="1165663" cy="3070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ДНС\Desktop\фото кн\ccaa1af5-80a2-4c51-8e49-d963ec907f1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1" t="44600" r="21249"/>
          <a:stretch/>
        </p:blipFill>
        <p:spPr bwMode="auto">
          <a:xfrm>
            <a:off x="532783" y="3667823"/>
            <a:ext cx="1314991" cy="3068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ДНС\Desktop\фото кн\579fb55a-3316-4c28-986d-a64661b9ca8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0" r="22824"/>
          <a:stretch/>
        </p:blipFill>
        <p:spPr bwMode="auto">
          <a:xfrm>
            <a:off x="3635896" y="3719296"/>
            <a:ext cx="3147236" cy="27728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0687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79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РАЗВЛЕЧЕНИЕ</vt:lpstr>
      <vt:lpstr>Чтобы был наш праздник ярок, Дружный маленький народ Имениннице в подарок Приготовил хоровод «Каравай» </vt:lpstr>
      <vt:lpstr>Дети под звуки волшебной музыки, с закрытыми глазами, проходят через книгу и их встречает Бабушка-Загадушка.</vt:lpstr>
      <vt:lpstr>Бабушка-Загадушка загадывает загадки, дети отгадывают сказку. (Доктор Айболит», «Заюшкина Избушка», «Сестрица Аленушка и братец Иванушка», «Хаврошечка»</vt:lpstr>
      <vt:lpstr>Появляется Баба Яга Называет сказки, дети исправляют ошибки в названиях сказок «Царевна-индюшка» «Петушок – золотой пастушок» «По-собачьему велению»  «Сестрица Алёнушка и братец Никитушка» Крошечка-Горошечка. </vt:lpstr>
      <vt:lpstr>Вот недавно лечу над лесом, смотрю - мусор валяется. А я собрала его в мешок, достает из мешка предметы из сказок (туфельку, ключик, перо, градусник, яйцо, бочонок меда),  а дети угадывают.</vt:lpstr>
      <vt:lpstr>Презентация PowerPoint</vt:lpstr>
      <vt:lpstr>Дети получили на память Книжки-малышки.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РАЗВЛЕЧЕНИЕ</dc:title>
  <dc:creator>ДНС</dc:creator>
  <cp:lastModifiedBy>ДНС</cp:lastModifiedBy>
  <cp:revision>20</cp:revision>
  <dcterms:created xsi:type="dcterms:W3CDTF">2023-04-20T07:32:20Z</dcterms:created>
  <dcterms:modified xsi:type="dcterms:W3CDTF">2023-04-20T09:01:57Z</dcterms:modified>
</cp:coreProperties>
</file>