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23 февраля\SAM_70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3" r="7492"/>
          <a:stretch/>
        </p:blipFill>
        <p:spPr bwMode="auto">
          <a:xfrm>
            <a:off x="-10633" y="35456"/>
            <a:ext cx="9154633" cy="53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77272"/>
            <a:ext cx="7846640" cy="86409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Празднования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Дня Защитника Отечества 2025 год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600" b="1" i="1" u="sng" dirty="0">
                <a:latin typeface="Times New Roman"/>
                <a:ea typeface="Times New Roman"/>
                <a:cs typeface="Times New Roman"/>
              </a:rPr>
              <a:t>Подготовительная группа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55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456384" cy="187220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400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выходят «коробочкой»  под песню  «Служить России» и выполняют </a:t>
            </a:r>
            <a:r>
              <a:rPr lang="ru-RU" sz="1400" i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перестроение. </a:t>
            </a:r>
            <a:r>
              <a:rPr lang="ru-RU" sz="1400" i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i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i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Читают стихи про Армию.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2050" name="Picture 2" descr="C:\Users\ДНС\Desktop\23 февраля\SAM_706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t="17980" r="15654" b="7267"/>
          <a:stretch/>
        </p:blipFill>
        <p:spPr bwMode="auto">
          <a:xfrm>
            <a:off x="107504" y="116632"/>
            <a:ext cx="5112568" cy="42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23 февраля\SAM_70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28532" r="15532" b="2878"/>
          <a:stretch/>
        </p:blipFill>
        <p:spPr bwMode="auto">
          <a:xfrm>
            <a:off x="4355976" y="3573016"/>
            <a:ext cx="4608512" cy="31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4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3604" cy="130100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</a:rPr>
              <a:t> </a:t>
            </a:r>
            <a:r>
              <a:rPr lang="ru-RU" sz="1400" b="1" i="1" u="sng" dirty="0" smtClean="0">
                <a:latin typeface="Times New Roman"/>
                <a:ea typeface="Calibri"/>
              </a:rPr>
              <a:t>Школа </a:t>
            </a:r>
            <a:r>
              <a:rPr lang="ru-RU" sz="1400" b="1" i="1" u="sng" dirty="0">
                <a:latin typeface="Times New Roman"/>
                <a:ea typeface="Calibri"/>
              </a:rPr>
              <a:t>молодого бойца!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Times New Roman"/>
              </a:rPr>
              <a:t>Д</a:t>
            </a:r>
            <a:r>
              <a:rPr lang="ru-RU" sz="1400" dirty="0" smtClean="0">
                <a:latin typeface="Times New Roman"/>
                <a:ea typeface="Times New Roman"/>
              </a:rPr>
              <a:t>ве </a:t>
            </a:r>
            <a:r>
              <a:rPr lang="ru-RU" sz="1400" dirty="0">
                <a:latin typeface="Times New Roman"/>
                <a:ea typeface="Times New Roman"/>
              </a:rPr>
              <a:t>команды: </a:t>
            </a:r>
            <a:r>
              <a:rPr lang="ru-RU" sz="1400" b="1" dirty="0">
                <a:latin typeface="Times New Roman"/>
                <a:ea typeface="Times New Roman"/>
              </a:rPr>
              <a:t>«Танкисты» и «Летчики</a:t>
            </a:r>
            <a:r>
              <a:rPr lang="ru-RU" sz="1400" b="1" dirty="0" smtClean="0">
                <a:latin typeface="Times New Roman"/>
                <a:ea typeface="Times New Roman"/>
              </a:rPr>
              <a:t>»</a:t>
            </a:r>
            <a:r>
              <a:rPr lang="ru-RU" sz="1000" dirty="0">
                <a:ea typeface="Calibri"/>
                <a:cs typeface="Times New Roman"/>
              </a:rPr>
              <a:t/>
            </a:r>
            <a:br>
              <a:rPr lang="ru-RU" sz="1000" dirty="0">
                <a:ea typeface="Calibri"/>
                <a:cs typeface="Times New Roman"/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074" name="Picture 2" descr="C:\Users\ДНС\Desktop\23 февраля\SAM_7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9443"/>
            <a:ext cx="4402584" cy="29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23 февраля\SAM_70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26641" r="5001" b="12059"/>
          <a:stretch/>
        </p:blipFill>
        <p:spPr bwMode="auto">
          <a:xfrm>
            <a:off x="755576" y="4005063"/>
            <a:ext cx="5328592" cy="27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НС\Desktop\23 февраля\SAM_70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15435" r="13732"/>
          <a:stretch/>
        </p:blipFill>
        <p:spPr bwMode="auto">
          <a:xfrm>
            <a:off x="5169712" y="913030"/>
            <a:ext cx="3612740" cy="28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6300192" y="4690883"/>
            <a:ext cx="2460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ea typeface="Times New Roman"/>
              </a:rPr>
              <a:t>Говорят: «Один в поле не воин». Верным другом и помощником в бою - всегда был КОНЬ.  И наши команды сейчас покажут, как ловко они могут оседлать коня и доставить в штаб военное донесение.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6300192" y="4234734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Эстафета «Всадники</a:t>
            </a:r>
            <a:r>
              <a:rPr lang="ru-RU" sz="1400" b="1" i="1" u="sng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105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05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536722"/>
            <a:ext cx="3396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Эстафета </a:t>
            </a:r>
            <a:r>
              <a:rPr lang="ru-RU" sz="1400" b="1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«Запасаемся патронами».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536722"/>
            <a:ext cx="6174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1400" b="1" i="1" u="sng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Конкурс  </a:t>
            </a:r>
            <a:r>
              <a:rPr lang="ru-RU" sz="1400" b="1" i="1" u="sng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«Горячая картошка</a:t>
            </a:r>
            <a:r>
              <a:rPr lang="ru-RU" sz="1400" b="1" i="1" u="sng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».</a:t>
            </a:r>
            <a:r>
              <a:rPr lang="ru-RU" sz="1000" b="1" i="1" u="sng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000" b="1" i="1" u="sng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25589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400" b="1" i="1" u="sng" dirty="0">
                <a:latin typeface="Times New Roman"/>
                <a:ea typeface="Times New Roman"/>
                <a:cs typeface="Times New Roman"/>
              </a:rPr>
              <a:t>Песня девочек «У солдата выходной</a:t>
            </a:r>
            <a:r>
              <a:rPr lang="ru-RU" sz="1400" b="1" i="1" u="sng" dirty="0" smtClean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1050" dirty="0">
                <a:ea typeface="Calibri"/>
                <a:cs typeface="Times New Roman"/>
              </a:rPr>
              <a:t/>
            </a:r>
            <a:br>
              <a:rPr lang="ru-RU" sz="1050" dirty="0">
                <a:ea typeface="Calibri"/>
                <a:cs typeface="Times New Roman"/>
              </a:rPr>
            </a:br>
            <a:endParaRPr lang="ru-RU" sz="1400" dirty="0"/>
          </a:p>
        </p:txBody>
      </p:sp>
      <p:pic>
        <p:nvPicPr>
          <p:cNvPr id="4098" name="Picture 2" descr="C:\Users\ДНС\Desktop\23 февраля\SAM_7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21462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u="sng" dirty="0">
                <a:latin typeface="Times New Roman"/>
                <a:ea typeface="Times New Roman"/>
                <a:cs typeface="Times New Roman"/>
              </a:rPr>
              <a:t>Эстафета «</a:t>
            </a:r>
            <a:r>
              <a:rPr lang="ru-RU" sz="1400" b="1" i="1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Переправа» </a:t>
            </a:r>
            <a:r>
              <a:rPr lang="ru-RU" sz="1400" b="1" i="1" u="sng" dirty="0">
                <a:solidFill>
                  <a:srgbClr val="11111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b="1" i="1" u="sng" dirty="0">
                <a:solidFill>
                  <a:srgbClr val="11111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Calibri"/>
              </a:rPr>
              <a:t>Папы</a:t>
            </a: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111111"/>
                </a:solidFill>
                <a:latin typeface="Times New Roman"/>
                <a:ea typeface="Times New Roman"/>
              </a:rPr>
              <a:t>должны  спасти моряков с тонущего корабля. Каждый папа берет на руки своего ребенка и переносит до </a:t>
            </a:r>
            <a: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ориентира.</a:t>
            </a:r>
            <a:br>
              <a:rPr lang="ru-RU" sz="1400" dirty="0" smtClean="0">
                <a:solidFill>
                  <a:srgbClr val="111111"/>
                </a:solidFill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5123" name="Picture 3" descr="C:\Users\ДНС\Desktop\23 февраля\SAM_7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8" t="27156" r="14381"/>
          <a:stretch/>
        </p:blipFill>
        <p:spPr bwMode="auto">
          <a:xfrm>
            <a:off x="30816" y="116632"/>
            <a:ext cx="5166361" cy="37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02980"/>
            <a:ext cx="5474643" cy="357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97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5842993" cy="576064"/>
          </a:xfrm>
        </p:spPr>
        <p:txBody>
          <a:bodyPr>
            <a:normAutofit fontScale="90000"/>
          </a:bodyPr>
          <a:lstStyle/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sz="2000" b="1" i="1" u="sng" dirty="0">
                <a:latin typeface="Times New Roman"/>
                <a:ea typeface="Times New Roman"/>
                <a:cs typeface="Times New Roman"/>
              </a:rPr>
              <a:t>Эстафета «Авиаконструкторы</a:t>
            </a:r>
            <a:r>
              <a:rPr lang="ru-RU" sz="2000" b="1" i="1" u="sng" dirty="0" smtClean="0"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 Сконструировать </a:t>
            </a:r>
            <a:r>
              <a:rPr lang="ru-RU" sz="1600" dirty="0">
                <a:latin typeface="Times New Roman"/>
                <a:ea typeface="Times New Roman"/>
              </a:rPr>
              <a:t>бумажный самолет и запустить его, кто дальше. </a:t>
            </a:r>
            <a:endParaRPr lang="ru-RU" sz="1600" dirty="0"/>
          </a:p>
        </p:txBody>
      </p:sp>
      <p:pic>
        <p:nvPicPr>
          <p:cNvPr id="6146" name="Picture 2" descr="C:\Users\ДНС\Desktop\23 февраля\SAM_71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35962" r="12960" b="9892"/>
          <a:stretch/>
        </p:blipFill>
        <p:spPr bwMode="auto">
          <a:xfrm>
            <a:off x="323528" y="1052736"/>
            <a:ext cx="5376672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НС\Desktop\23 февраля\SAM_71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7"/>
          <a:stretch/>
        </p:blipFill>
        <p:spPr bwMode="auto">
          <a:xfrm>
            <a:off x="2260978" y="3789040"/>
            <a:ext cx="6446565" cy="28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НС\Desktop\23 февраля\SAM_71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35013" r="44967" b="14490"/>
          <a:stretch/>
        </p:blipFill>
        <p:spPr bwMode="auto">
          <a:xfrm>
            <a:off x="6221732" y="548680"/>
            <a:ext cx="2900679" cy="28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8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467544" y="3717032"/>
            <a:ext cx="3367357" cy="18722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ea typeface="Calibri"/>
                <a:cs typeface="Times New Roman"/>
              </a:rPr>
              <a:t>Девочки дарят для пап танец «ВАЛЬС </a:t>
            </a: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ЦВЕТОВ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Times New Roman"/>
              </a:rPr>
              <a:t>».</a:t>
            </a: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1026" name="Picture 2" descr="C:\Users\ДНС\Desktop\23 февраля\SAM_71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26819" r="13143"/>
          <a:stretch/>
        </p:blipFill>
        <p:spPr bwMode="auto">
          <a:xfrm>
            <a:off x="4139952" y="3429000"/>
            <a:ext cx="4754915" cy="33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23 февраля\SAM_71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1"/>
          <a:stretch/>
        </p:blipFill>
        <p:spPr bwMode="auto">
          <a:xfrm>
            <a:off x="-12583" y="14856"/>
            <a:ext cx="7694968" cy="334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45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Празднования Дня Защитника Отечества 2025 год Подготовительная группа </vt:lpstr>
      <vt:lpstr>Дети выходят «коробочкой»  под песню  «Служить России» и выполняют перестроение.  Читают стихи про Армию.</vt:lpstr>
      <vt:lpstr> Школа молодого бойца!  Две команды: «Танкисты» и «Летчики»  </vt:lpstr>
      <vt:lpstr>Песня девочек «У солдата выходной» </vt:lpstr>
      <vt:lpstr>Эстафета «Переправа»   Папы должны  спасти моряков с тонущего корабля. Каждый папа берет на руки своего ребенка и переносит до ориентира. </vt:lpstr>
      <vt:lpstr>Эстафета «Авиаконструкторы».  Сконструировать бумажный самолет и запустить его, кто дальше. </vt:lpstr>
      <vt:lpstr>Девочки дарят для пап танец «ВАЛЬС ЦВЕТОВ».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Празднования Дня Защитника Отечества 2025 год Подготовительная группа </dc:title>
  <dc:creator>ДНС</dc:creator>
  <cp:lastModifiedBy>ДНС</cp:lastModifiedBy>
  <cp:revision>7</cp:revision>
  <dcterms:created xsi:type="dcterms:W3CDTF">2025-02-24T08:12:15Z</dcterms:created>
  <dcterms:modified xsi:type="dcterms:W3CDTF">2025-02-24T09:01:50Z</dcterms:modified>
</cp:coreProperties>
</file>