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81" r:id="rId2"/>
    <p:sldId id="378" r:id="rId3"/>
    <p:sldId id="379" r:id="rId4"/>
    <p:sldId id="3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ksana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9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7"/>
            <a:ext cx="9189114" cy="683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668344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FF0000"/>
                </a:solidFill>
              </a:rPr>
              <a:t>КОНЦЕРТ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к дню народного </a:t>
            </a:r>
            <a:r>
              <a:rPr lang="ru-RU" sz="3100" b="1" dirty="0" smtClean="0">
                <a:solidFill>
                  <a:srgbClr val="FF0000"/>
                </a:solidFill>
              </a:rPr>
              <a:t>единства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старшая </a:t>
            </a:r>
            <a:r>
              <a:rPr lang="ru-RU" sz="2000" b="1" dirty="0" smtClean="0"/>
              <a:t>группа</a:t>
            </a:r>
            <a:br>
              <a:rPr lang="ru-RU" sz="2000" b="1" dirty="0" smtClean="0"/>
            </a:br>
            <a:r>
              <a:rPr lang="ru-RU" sz="2000" dirty="0" smtClean="0"/>
              <a:t>Воспитатели: Костромина Оксана Васильевна, </a:t>
            </a:r>
            <a:br>
              <a:rPr lang="ru-RU" sz="2000" dirty="0" smtClean="0"/>
            </a:br>
            <a:r>
              <a:rPr lang="ru-RU" sz="2000" dirty="0" smtClean="0"/>
              <a:t>Зарывных Светлана Владимировна</a:t>
            </a:r>
            <a:endParaRPr lang="ru-RU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t="7181" r="5611" b="13188"/>
          <a:stretch/>
        </p:blipFill>
        <p:spPr bwMode="auto">
          <a:xfrm>
            <a:off x="1331640" y="1972352"/>
            <a:ext cx="6264696" cy="437855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1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330824" cy="24482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дети были в костюмах разных национальностей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66747"/>
            <a:ext cx="4945063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73326"/>
            <a:ext cx="4824536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4" y="-20811"/>
            <a:ext cx="9144657" cy="69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4968552" cy="18185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 родители  Дениса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</a:rPr>
              <a:t>Маши </a:t>
            </a:r>
            <a:r>
              <a:rPr lang="ru-RU" sz="2400" b="1" dirty="0" smtClean="0">
                <a:solidFill>
                  <a:srgbClr val="7030A0"/>
                </a:solidFill>
              </a:rPr>
              <a:t>сшили костюмы своей </a:t>
            </a:r>
            <a:r>
              <a:rPr lang="ru-RU" sz="2400" b="1" dirty="0" smtClean="0">
                <a:solidFill>
                  <a:srgbClr val="7030A0"/>
                </a:solidFill>
              </a:rPr>
              <a:t>национальности,  дети станцевали  </a:t>
            </a:r>
            <a:r>
              <a:rPr lang="ru-RU" sz="2400" b="1" dirty="0" smtClean="0">
                <a:solidFill>
                  <a:srgbClr val="7030A0"/>
                </a:solidFill>
              </a:rPr>
              <a:t>марийский танец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C:\Users\Oksana\Desktop\старшая гр\фото детей\20201107_1012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15598" r="24039" b="7907"/>
          <a:stretch/>
        </p:blipFill>
        <p:spPr bwMode="auto">
          <a:xfrm>
            <a:off x="5076056" y="2151212"/>
            <a:ext cx="2952328" cy="44483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7" y="2084886"/>
            <a:ext cx="2808312" cy="458795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826</TotalTime>
  <Words>21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 КОНЦЕРТ  к дню народного единства старшая группа Воспитатели: Костромина Оксана Васильевна,  Зарывных Светлана Владимировна</vt:lpstr>
      <vt:lpstr>Все дети были в костюмах разных национальностей</vt:lpstr>
      <vt:lpstr>А родители  Дениса и Маши сшили костюмы своей национальности,  дети станцевали  марийский танец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163</cp:revision>
  <dcterms:modified xsi:type="dcterms:W3CDTF">2021-02-01T09:08:20Z</dcterms:modified>
</cp:coreProperties>
</file>