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НС\Desktop\istockphoto-138220677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2"/>
            <a:ext cx="9109713" cy="68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5783"/>
            <a:ext cx="5688632" cy="123297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7 февраля – день рождения Огнетушителя. В старшей группе прошло тематическое занятие, где дети </a:t>
            </a:r>
            <a:r>
              <a:rPr lang="ru-RU" sz="1400" dirty="0" smtClean="0"/>
              <a:t>познакомились</a:t>
            </a:r>
            <a:r>
              <a:rPr lang="ru-RU" sz="1400" dirty="0" smtClean="0"/>
              <a:t> </a:t>
            </a:r>
            <a:r>
              <a:rPr lang="ru-RU" sz="1400" dirty="0"/>
              <a:t>с</a:t>
            </a:r>
            <a:r>
              <a:rPr lang="ru-RU" sz="1400" dirty="0" smtClean="0"/>
              <a:t> историей появления «Дня рождения огнетушителя». </a:t>
            </a:r>
            <a:r>
              <a:rPr lang="ru-RU" sz="1400" dirty="0" smtClean="0"/>
              <a:t>Во время экскурсии</a:t>
            </a:r>
            <a:r>
              <a:rPr lang="ru-RU" sz="1400" dirty="0" smtClean="0"/>
              <a:t> </a:t>
            </a:r>
            <a:r>
              <a:rPr lang="ru-RU" sz="1400" dirty="0" smtClean="0"/>
              <a:t>по детскому </a:t>
            </a:r>
            <a:r>
              <a:rPr lang="ru-RU" sz="1400" dirty="0" smtClean="0"/>
              <a:t>саду посмотрели, где висят огнетушители. </a:t>
            </a:r>
            <a:r>
              <a:rPr lang="ru-RU" sz="1400" dirty="0" smtClean="0"/>
              <a:t>Итогом занятия </a:t>
            </a:r>
            <a:r>
              <a:rPr lang="ru-RU" sz="1400" dirty="0" smtClean="0"/>
              <a:t>было: дети раскрашивали огнетушители.</a:t>
            </a:r>
            <a:endParaRPr lang="ru-RU" sz="1400" dirty="0"/>
          </a:p>
        </p:txBody>
      </p:sp>
      <p:pic>
        <p:nvPicPr>
          <p:cNvPr id="1026" name="Picture 2" descr="C:\Users\ДНС\Desktop\291c0233-fee2-45e2-ae5b-b40c16087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5"/>
          <a:stretch/>
        </p:blipFill>
        <p:spPr bwMode="auto">
          <a:xfrm>
            <a:off x="55684" y="158178"/>
            <a:ext cx="2982250" cy="2608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db1ef979-15ed-4a7c-b256-e67e69334ab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37459" r="22800" b="4060"/>
          <a:stretch/>
        </p:blipFill>
        <p:spPr bwMode="auto">
          <a:xfrm>
            <a:off x="32772" y="3522340"/>
            <a:ext cx="2832375" cy="3267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ba405998-e3ec-4f61-a40e-a41dd82022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8" y="4150820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a7b97836-be12-4559-8aa9-80d0f621b3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t="28200" r="21875" b="4200"/>
          <a:stretch/>
        </p:blipFill>
        <p:spPr bwMode="auto">
          <a:xfrm>
            <a:off x="5496720" y="1282920"/>
            <a:ext cx="3591255" cy="2967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ДНС\Desktop\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/>
          <a:stretch/>
        </p:blipFill>
        <p:spPr bwMode="auto">
          <a:xfrm>
            <a:off x="3203848" y="1441097"/>
            <a:ext cx="1946940" cy="265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5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7 февраля – день рождения Огнетушителя. В старшей группе прошло тематическое занятие, где дети познакомились с историей появления «Дня рождения огнетушителя». Во время экскурсии по детскому саду посмотрели, где висят огнетушители. Итогом занятия было: дети раскрашивали огнетушители.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февраля – день рождения Огнетушителя. В старшей группе прошло тематическое занятие, где дети узнали о истории создания огнетушителя. Ходили по детскому саду, посчитали сколько и где висят огнетушителей. Итогом занятия было6 раскрась Огнетушитель.</dc:title>
  <dc:creator>ДНС</dc:creator>
  <cp:lastModifiedBy>ДНС</cp:lastModifiedBy>
  <cp:revision>5</cp:revision>
  <dcterms:created xsi:type="dcterms:W3CDTF">2026-03-11T08:54:19Z</dcterms:created>
  <dcterms:modified xsi:type="dcterms:W3CDTF">2026-03-11T09:17:19Z</dcterms:modified>
</cp:coreProperties>
</file>