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ДНС\Desktop\istockphoto-138220677-612x6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782"/>
            <a:ext cx="9109713" cy="6822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35783"/>
            <a:ext cx="5688632" cy="1232977"/>
          </a:xfrm>
        </p:spPr>
        <p:txBody>
          <a:bodyPr>
            <a:normAutofit/>
          </a:bodyPr>
          <a:lstStyle/>
          <a:p>
            <a:r>
              <a:rPr lang="ru-RU" sz="1400" dirty="0" smtClean="0"/>
              <a:t>7 февраля – день рождения Огнетушителя. В старшей группе прошло тематическое занятие, где дети </a:t>
            </a:r>
            <a:r>
              <a:rPr lang="ru-RU" sz="1400" dirty="0" smtClean="0"/>
              <a:t>познакомились</a:t>
            </a:r>
            <a:r>
              <a:rPr lang="ru-RU" sz="1400" dirty="0" smtClean="0"/>
              <a:t> </a:t>
            </a:r>
            <a:r>
              <a:rPr lang="ru-RU" sz="1400" dirty="0"/>
              <a:t>с</a:t>
            </a:r>
            <a:r>
              <a:rPr lang="ru-RU" sz="1400" dirty="0" smtClean="0"/>
              <a:t> историей появления «Дня рождения огнетушителя». </a:t>
            </a:r>
            <a:r>
              <a:rPr lang="ru-RU" sz="1400" dirty="0" smtClean="0"/>
              <a:t>Во время экскурсии</a:t>
            </a:r>
            <a:r>
              <a:rPr lang="ru-RU" sz="1400" dirty="0" smtClean="0"/>
              <a:t> </a:t>
            </a:r>
            <a:r>
              <a:rPr lang="ru-RU" sz="1400" dirty="0" smtClean="0"/>
              <a:t>по детскому </a:t>
            </a:r>
            <a:r>
              <a:rPr lang="ru-RU" sz="1400" dirty="0" smtClean="0"/>
              <a:t>саду посмотрели, где висят огнетушители. </a:t>
            </a:r>
            <a:r>
              <a:rPr lang="ru-RU" sz="1400" dirty="0" smtClean="0"/>
              <a:t>Итогом занятия </a:t>
            </a:r>
            <a:r>
              <a:rPr lang="ru-RU" sz="1400" dirty="0" smtClean="0"/>
              <a:t>было: дети раскрашивали огнетушители.</a:t>
            </a:r>
            <a:endParaRPr lang="ru-RU" sz="1400" dirty="0"/>
          </a:p>
        </p:txBody>
      </p:sp>
      <p:pic>
        <p:nvPicPr>
          <p:cNvPr id="1026" name="Picture 2" descr="C:\Users\ДНС\Desktop\291c0233-fee2-45e2-ae5b-b40c16087001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395"/>
          <a:stretch/>
        </p:blipFill>
        <p:spPr bwMode="auto">
          <a:xfrm>
            <a:off x="55684" y="158178"/>
            <a:ext cx="2982250" cy="26086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ДНС\Desktop\db1ef979-15ed-4a7c-b256-e67e69334ab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00" t="37459" r="22800" b="4060"/>
          <a:stretch/>
        </p:blipFill>
        <p:spPr bwMode="auto">
          <a:xfrm>
            <a:off x="32772" y="3522340"/>
            <a:ext cx="2832375" cy="32670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ДНС\Desktop\ba405998-e3ec-4f61-a40e-a41dd82022bf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98" y="4150820"/>
            <a:ext cx="3600400" cy="27003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ДНС\Desktop\a7b97836-be12-4559-8aa9-80d0f621b358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75" t="28200" r="21875" b="4200"/>
          <a:stretch/>
        </p:blipFill>
        <p:spPr bwMode="auto">
          <a:xfrm>
            <a:off x="5496720" y="1282920"/>
            <a:ext cx="3591255" cy="296783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C:\Users\ДНС\Desktop\i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97"/>
          <a:stretch/>
        </p:blipFill>
        <p:spPr bwMode="auto">
          <a:xfrm>
            <a:off x="3203848" y="1441097"/>
            <a:ext cx="1946940" cy="26514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615946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45</Words>
  <Application>Microsoft Office PowerPoint</Application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7 февраля – день рождения Огнетушителя. В старшей группе прошло тематическое занятие, где дети познакомились с историей появления «Дня рождения огнетушителя». Во время экскурсии по детскому саду посмотрели, где висят огнетушители. Итогом занятия было: дети раскрашивали огнетушители.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февраля – день рождения Огнетушителя. В старшей группе прошло тематическое занятие, где дети узнали о истории создания огнетушителя. Ходили по детскому саду, посчитали сколько и где висят огнетушителей. Итогом занятия было6 раскрась Огнетушитель.</dc:title>
  <dc:creator>ДНС</dc:creator>
  <cp:lastModifiedBy>ДНС</cp:lastModifiedBy>
  <cp:revision>5</cp:revision>
  <dcterms:created xsi:type="dcterms:W3CDTF">2026-03-11T08:54:19Z</dcterms:created>
  <dcterms:modified xsi:type="dcterms:W3CDTF">2026-03-11T09:17:19Z</dcterms:modified>
</cp:coreProperties>
</file>