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2" r:id="rId2"/>
    <p:sldId id="378" r:id="rId3"/>
    <p:sldId id="346" r:id="rId4"/>
    <p:sldId id="387" r:id="rId5"/>
    <p:sldId id="379" r:id="rId6"/>
    <p:sldId id="381" r:id="rId7"/>
    <p:sldId id="333" r:id="rId8"/>
    <p:sldId id="383" r:id="rId9"/>
    <p:sldId id="384" r:id="rId10"/>
    <p:sldId id="385" r:id="rId11"/>
    <p:sldId id="386" r:id="rId12"/>
    <p:sldId id="388" r:id="rId13"/>
    <p:sldId id="390" r:id="rId14"/>
    <p:sldId id="391" r:id="rId15"/>
    <p:sldId id="392" r:id="rId16"/>
    <p:sldId id="3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87D8-079B-4879-B7F5-C16B0A61E4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87D8-079B-4879-B7F5-C16B0A61E4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5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\Desktop\den-mater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72808" cy="2016224"/>
          </a:xfrm>
        </p:spPr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r>
              <a:rPr lang="ru-RU" sz="2700" b="1" dirty="0" smtClean="0">
                <a:solidFill>
                  <a:srgbClr val="111111"/>
                </a:solidFill>
                <a:latin typeface="Arial"/>
                <a:ea typeface="Times New Roman"/>
              </a:rPr>
              <a:t>Сценарий </a:t>
            </a:r>
            <a:r>
              <a:rPr lang="ru-RU" sz="2700" b="1" dirty="0">
                <a:solidFill>
                  <a:srgbClr val="111111"/>
                </a:solidFill>
                <a:latin typeface="Arial"/>
                <a:ea typeface="Times New Roman"/>
              </a:rPr>
              <a:t>праздника к Дню матери</a:t>
            </a:r>
            <a:r>
              <a:rPr lang="ru-RU" sz="2700" dirty="0">
                <a:latin typeface="Times New Roman"/>
                <a:ea typeface="Times New Roman"/>
              </a:rPr>
              <a:t/>
            </a:r>
            <a:br>
              <a:rPr lang="ru-RU" sz="2700" dirty="0"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rgbClr val="111111"/>
                </a:solidFill>
                <a:latin typeface="Arial"/>
                <a:ea typeface="Times New Roman"/>
              </a:rPr>
              <a:t>(подготовительная </a:t>
            </a:r>
            <a:r>
              <a:rPr lang="ru-RU" sz="2700" b="1" dirty="0" smtClean="0">
                <a:solidFill>
                  <a:srgbClr val="111111"/>
                </a:solidFill>
                <a:latin typeface="Arial"/>
                <a:ea typeface="Times New Roman"/>
              </a:rPr>
              <a:t>группа) </a:t>
            </a:r>
            <a:r>
              <a:rPr lang="ru-RU" sz="2200" b="1" dirty="0" smtClean="0">
                <a:solidFill>
                  <a:srgbClr val="111111"/>
                </a:solidFill>
                <a:latin typeface="Arial"/>
                <a:ea typeface="Times New Roman"/>
              </a:rPr>
              <a:t>24.11.2021 года</a:t>
            </a:r>
            <a:br>
              <a:rPr lang="ru-RU" sz="2200" b="1" dirty="0" smtClean="0">
                <a:solidFill>
                  <a:srgbClr val="111111"/>
                </a:solidFill>
                <a:latin typeface="Arial"/>
                <a:ea typeface="Times New Roman"/>
              </a:rPr>
            </a:br>
            <a:r>
              <a:rPr lang="ru-RU" sz="1800" i="1" dirty="0" smtClean="0">
                <a:solidFill>
                  <a:srgbClr val="111111"/>
                </a:solidFill>
                <a:latin typeface="Arial"/>
                <a:ea typeface="Times New Roman"/>
              </a:rPr>
              <a:t> Дети заходят и встают в </a:t>
            </a:r>
            <a:r>
              <a:rPr lang="ru-RU" sz="1800" i="1" dirty="0">
                <a:solidFill>
                  <a:srgbClr val="111111"/>
                </a:solidFill>
                <a:latin typeface="Arial"/>
                <a:ea typeface="Times New Roman"/>
              </a:rPr>
              <a:t>шахматном порядке.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800" i="1" dirty="0">
                <a:solidFill>
                  <a:srgbClr val="111111"/>
                </a:solidFill>
                <a:latin typeface="Arial"/>
                <a:ea typeface="Times New Roman"/>
              </a:rPr>
              <a:t>После слов ведущего дети читают стихи о маме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Oksana\Desktop\день матери\-5255875536406820673_1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7951" r="6891" b="-18"/>
          <a:stretch/>
        </p:blipFill>
        <p:spPr bwMode="auto">
          <a:xfrm>
            <a:off x="2411760" y="2132856"/>
            <a:ext cx="6120680" cy="44644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ksana\Desktop\1613653287_62-p-fon-dlya-prezentatsii-chudesa-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" y="0"/>
            <a:ext cx="9136834" cy="68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664296" cy="187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мам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24.11.2021года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Дима И</a:t>
            </a:r>
            <a:endParaRPr lang="ru-RU" sz="1400" dirty="0"/>
          </a:p>
        </p:txBody>
      </p:sp>
      <p:pic>
        <p:nvPicPr>
          <p:cNvPr id="6" name="Рисунок 5" descr="C:\Users\Oksana\Desktop\день матери\-5255748388194990293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23138" b="5698"/>
          <a:stretch/>
        </p:blipFill>
        <p:spPr bwMode="auto">
          <a:xfrm>
            <a:off x="3275856" y="260648"/>
            <a:ext cx="5328592" cy="29523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день матери\-5255875536406820671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1"/>
            <a:ext cx="4968552" cy="38164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98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sana\Desktop\den-mat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09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-64509" y="6237312"/>
            <a:ext cx="2624229" cy="6353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C:\Users\Oksana\Desktop\день матери\-5255887905912634815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8133" r="31537" b="7664"/>
          <a:stretch/>
        </p:blipFill>
        <p:spPr bwMode="auto">
          <a:xfrm>
            <a:off x="22537" y="76944"/>
            <a:ext cx="2267744" cy="48691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день матери\-5255748388194990291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27564" r="38486" b="1282"/>
          <a:stretch/>
        </p:blipFill>
        <p:spPr bwMode="auto">
          <a:xfrm>
            <a:off x="5624987" y="116632"/>
            <a:ext cx="3398922" cy="31718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20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ksana\Desktop\1619231885_35-phonoteka_org-p-fon-dlya-prezentatsii-ko-dnyu-mami-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002" y="188640"/>
            <a:ext cx="4922262" cy="690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МАМ</a:t>
            </a:r>
            <a:endParaRPr lang="ru-RU" sz="1400" dirty="0"/>
          </a:p>
        </p:txBody>
      </p:sp>
      <p:pic>
        <p:nvPicPr>
          <p:cNvPr id="4" name="Рисунок 3" descr="C:\Users\Oksana\Desktop\день матери\-5255875536406820673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7951" r="36879" b="-18"/>
          <a:stretch/>
        </p:blipFill>
        <p:spPr bwMode="auto">
          <a:xfrm>
            <a:off x="827584" y="1052736"/>
            <a:ext cx="2396836" cy="27235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22806" b="5698"/>
          <a:stretch/>
        </p:blipFill>
        <p:spPr bwMode="auto">
          <a:xfrm>
            <a:off x="3419872" y="879334"/>
            <a:ext cx="4588127" cy="2524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67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png-clipart-mother-holding-a-child-element-illustration-mother-s-day-mother-039-s-day-moth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4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517232"/>
            <a:ext cx="285403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>Захар</a:t>
            </a:r>
            <a:endParaRPr lang="ru-RU" sz="1600" dirty="0"/>
          </a:p>
        </p:txBody>
      </p:sp>
      <p:pic>
        <p:nvPicPr>
          <p:cNvPr id="5" name="Рисунок 4" descr="C:\Users\Oksana\Desktop\день матери\-5255748388194990291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27564" b="1282"/>
          <a:stretch/>
        </p:blipFill>
        <p:spPr bwMode="auto">
          <a:xfrm>
            <a:off x="3528690" y="116633"/>
            <a:ext cx="5436096" cy="30963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8204" r="17541" b="6297"/>
          <a:stretch/>
        </p:blipFill>
        <p:spPr bwMode="auto">
          <a:xfrm>
            <a:off x="3311236" y="3573016"/>
            <a:ext cx="5653252" cy="3068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75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den-mate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707904" y="2853144"/>
            <a:ext cx="4392488" cy="5470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r>
              <a:rPr lang="ru-RU" sz="1400" dirty="0"/>
              <a:t> </a:t>
            </a:r>
            <a:r>
              <a:rPr lang="ru-RU" sz="1400" dirty="0" smtClean="0"/>
              <a:t>     Костя</a:t>
            </a:r>
            <a:endParaRPr lang="ru-RU" sz="1400" dirty="0"/>
          </a:p>
        </p:txBody>
      </p:sp>
      <p:pic>
        <p:nvPicPr>
          <p:cNvPr id="5" name="Рисунок 4" descr="C:\Users\Oksana\Desktop\день матери\-5255748388194990290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7906" r="13943"/>
          <a:stretch/>
        </p:blipFill>
        <p:spPr bwMode="auto">
          <a:xfrm>
            <a:off x="88357" y="1752390"/>
            <a:ext cx="2514600" cy="25927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b="5698"/>
          <a:stretch/>
        </p:blipFill>
        <p:spPr bwMode="auto">
          <a:xfrm>
            <a:off x="2771800" y="116632"/>
            <a:ext cx="6296000" cy="27363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Oksana\Desktop\день матери\-5255748388194990296_1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 r="7051"/>
          <a:stretch/>
        </p:blipFill>
        <p:spPr bwMode="auto">
          <a:xfrm>
            <a:off x="2903580" y="3384731"/>
            <a:ext cx="6032440" cy="33943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49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610744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endParaRPr lang="ru-RU" sz="1600" dirty="0"/>
          </a:p>
        </p:txBody>
      </p:sp>
      <p:pic>
        <p:nvPicPr>
          <p:cNvPr id="5" name="Рисунок 4" descr="C:\Users\Oksana\Desktop\день матери\-5255875536406820671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/>
          <a:stretch/>
        </p:blipFill>
        <p:spPr bwMode="auto">
          <a:xfrm>
            <a:off x="4067944" y="116632"/>
            <a:ext cx="4788024" cy="32129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52437" b="7356"/>
          <a:stretch/>
        </p:blipFill>
        <p:spPr bwMode="auto">
          <a:xfrm>
            <a:off x="519750" y="893713"/>
            <a:ext cx="2826924" cy="2524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день матери\-5255748388194990296_1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 r="7051"/>
          <a:stretch/>
        </p:blipFill>
        <p:spPr bwMode="auto">
          <a:xfrm>
            <a:off x="179512" y="3417838"/>
            <a:ext cx="5721912" cy="31647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78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ksana\Desktop\1613653287_62-p-fon-dlya-prezentatsii-chudesa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" y="0"/>
            <a:ext cx="9136834" cy="68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251521" y="4437112"/>
            <a:ext cx="2429222" cy="16561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МАМ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24.11.2021 года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Рисунок 4" descr="C:\Users\Oksana\Desktop\день матери\-5255875536406820671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/>
          <a:stretch/>
        </p:blipFill>
        <p:spPr bwMode="auto">
          <a:xfrm>
            <a:off x="251520" y="836712"/>
            <a:ext cx="4858447" cy="322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29152" b="5698"/>
          <a:stretch/>
        </p:blipFill>
        <p:spPr bwMode="auto">
          <a:xfrm>
            <a:off x="2877719" y="3929211"/>
            <a:ext cx="4464496" cy="28121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0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1618442156_21-phonoteka_org-p-fon-dlya-prezentatsii-ko-dnyu-materi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32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1440160"/>
          </a:xfrm>
        </p:spPr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r>
              <a:rPr lang="ru-RU" sz="2800" b="1" i="1" dirty="0">
                <a:solidFill>
                  <a:srgbClr val="111111"/>
                </a:solidFill>
                <a:latin typeface="Arial"/>
                <a:ea typeface="Times New Roman"/>
              </a:rPr>
              <a:t>Дети исполняют песню «Мамочка»</a:t>
            </a:r>
            <a:r>
              <a:rPr lang="ru-RU" sz="2800" i="1" dirty="0">
                <a:solidFill>
                  <a:srgbClr val="111111"/>
                </a:solidFill>
                <a:latin typeface="Arial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111111"/>
                </a:solidFill>
                <a:latin typeface="Arial"/>
                <a:ea typeface="Times New Roman"/>
              </a:rPr>
              <a:t/>
            </a:r>
            <a:br>
              <a:rPr lang="ru-RU" sz="2800" i="1" dirty="0" smtClean="0">
                <a:solidFill>
                  <a:srgbClr val="111111"/>
                </a:solidFill>
                <a:latin typeface="Arial"/>
                <a:ea typeface="Times New Roman"/>
              </a:rPr>
            </a:br>
            <a:r>
              <a:rPr lang="ru-RU" sz="1800" i="1" dirty="0" smtClean="0">
                <a:solidFill>
                  <a:srgbClr val="111111"/>
                </a:solidFill>
                <a:latin typeface="Arial"/>
                <a:ea typeface="Times New Roman"/>
              </a:rPr>
              <a:t>сл</a:t>
            </a:r>
            <a:r>
              <a:rPr lang="ru-RU" sz="1800" i="1" dirty="0">
                <a:solidFill>
                  <a:srgbClr val="111111"/>
                </a:solidFill>
                <a:latin typeface="Arial"/>
                <a:ea typeface="Times New Roman"/>
              </a:rPr>
              <a:t>. А. Пилецкой, муз. Д. Трубачева</a:t>
            </a:r>
            <a:r>
              <a:rPr lang="ru-RU" sz="1800" b="1" i="1" dirty="0">
                <a:solidFill>
                  <a:srgbClr val="111111"/>
                </a:solidFill>
                <a:latin typeface="Arial"/>
                <a:ea typeface="Times New Roman"/>
              </a:rPr>
              <a:t>. 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Oksana\Desktop\день матери\-5255748388194990293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b="5698"/>
          <a:stretch/>
        </p:blipFill>
        <p:spPr bwMode="auto">
          <a:xfrm>
            <a:off x="755577" y="1556792"/>
            <a:ext cx="7632848" cy="35283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sana\Desktop\1614627212_70-p-fon-dlya-otkritok-fotoshop-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" y="0"/>
            <a:ext cx="9108671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936104"/>
          </a:xfrm>
        </p:spPr>
        <p:txBody>
          <a:bodyPr>
            <a:normAutofit fontScale="90000"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</a:rPr>
              <a:t>После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</a:rPr>
              <a:t>исполнения песни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</a:rPr>
              <a:t>дети снова читают стихи о своей любимой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</a:rPr>
              <a:t>мамочке.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Oksana\Desktop\день матери\-5255875536406820663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1399" r="13141"/>
          <a:stretch/>
        </p:blipFill>
        <p:spPr bwMode="auto">
          <a:xfrm>
            <a:off x="1835696" y="1556792"/>
            <a:ext cx="5832648" cy="381642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1618874147_4-phonoteka_org-p-fon-mama-s-rebenkom-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" y="0"/>
            <a:ext cx="915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048672" cy="100811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</a:rPr>
              <a:t>С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</a:rPr>
              <a:t>ейчас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</a:rPr>
              <a:t>наши мальчики споют частушки про то,  если были бы они девчонками.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1" name="Рисунок 10" descr="C:\Users\Oksana\Desktop\день матери\-5255748388194990288_1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2499" r="6569"/>
          <a:stretch/>
        </p:blipFill>
        <p:spPr bwMode="auto">
          <a:xfrm>
            <a:off x="1979712" y="1196752"/>
            <a:ext cx="5472607" cy="41764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26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1614705928_131-p-fon-dlya-otkritki-s-dnem-materi-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" y="0"/>
            <a:ext cx="9111349" cy="68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4662184" cy="122413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11111"/>
                </a:solidFill>
                <a:latin typeface="Arial"/>
                <a:ea typeface="Times New Roman"/>
              </a:rPr>
              <a:t>Сердце </a:t>
            </a:r>
            <a:r>
              <a:rPr lang="ru-RU" sz="2000" dirty="0">
                <a:solidFill>
                  <a:srgbClr val="111111"/>
                </a:solidFill>
                <a:latin typeface="Arial"/>
                <a:ea typeface="Times New Roman"/>
              </a:rPr>
              <a:t>– это символ любви. Пусть каждый сейчас в стихах скажет маме самые теплые нежные слова.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7" name="Рисунок 6" descr="C:\Users\Oksana\Desktop\день матери\-5255887905912634815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28133" r="31537" b="7664"/>
          <a:stretch/>
        </p:blipFill>
        <p:spPr bwMode="auto">
          <a:xfrm>
            <a:off x="5796136" y="260648"/>
            <a:ext cx="3059673" cy="6381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\Desktop\1619771721_33-phonoteka_org-p-krasivii-fon-dlya-prezentatsii-ko-dnyu-mat-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2"/>
            <a:ext cx="9067800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908720"/>
            <a:ext cx="5472609" cy="1584176"/>
          </a:xfrm>
        </p:spPr>
        <p:txBody>
          <a:bodyPr>
            <a:normAutofit fontScale="90000"/>
          </a:bodyPr>
          <a:lstStyle/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111111"/>
                </a:solidFill>
                <a:latin typeface="Arial"/>
                <a:ea typeface="Times New Roman"/>
              </a:rPr>
              <a:t>Дети исполняют танец на песню «Берегите своих детей» </a:t>
            </a:r>
            <a:r>
              <a:rPr lang="ru-RU" sz="3600" b="1" dirty="0">
                <a:latin typeface="Times New Roman"/>
                <a:ea typeface="Times New Roman"/>
              </a:rPr>
              <a:t/>
            </a:r>
            <a:br>
              <a:rPr lang="ru-RU" sz="3600" b="1" dirty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pic>
        <p:nvPicPr>
          <p:cNvPr id="8" name="Рисунок 7" descr="C:\Users\Oksana\Desktop\день матери\-5255748388194990296_1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 r="7051"/>
          <a:stretch/>
        </p:blipFill>
        <p:spPr bwMode="auto">
          <a:xfrm>
            <a:off x="1331640" y="2204864"/>
            <a:ext cx="7632848" cy="4506322"/>
          </a:xfrm>
          <a:prstGeom prst="rect">
            <a:avLst/>
          </a:prstGeom>
          <a:ln w="38100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ksana\Desktop\png-clipart-mother-holding-a-child-element-illustration-mother-s-day-mother-039-s-day-moth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1" cy="6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03848" y="2723514"/>
            <a:ext cx="5832648" cy="7054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утренника дети смотрят видео на стихи «Что такое счастье», приготовленное мамами: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Абзаиевой Е.С.,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Измалкиной Н.Е.,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Коротких Е.С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38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sana\Desktop\1618874147_4-phonoteka_org-p-fon-mama-s-rebenkom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0"/>
            <a:ext cx="916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44522"/>
            <a:ext cx="3201862" cy="10802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654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ksana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0" y="0"/>
            <a:ext cx="9183356" cy="688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8" y="476672"/>
            <a:ext cx="2664296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 descr="C:\Users\Oksana\Desktop\день матери\-5255748388194990288_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2499" r="6569"/>
          <a:stretch/>
        </p:blipFill>
        <p:spPr bwMode="auto">
          <a:xfrm>
            <a:off x="5148064" y="2996953"/>
            <a:ext cx="3888432" cy="28665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\Desktop\день матери\-5255748388194990293_12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7" t="18803" b="5698"/>
          <a:stretch/>
        </p:blipFill>
        <p:spPr bwMode="auto">
          <a:xfrm>
            <a:off x="5832763" y="116632"/>
            <a:ext cx="3141387" cy="25241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83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1019</TotalTime>
  <Words>87</Words>
  <Application>Microsoft Office PowerPoint</Application>
  <PresentationFormat>Экран (4:3)</PresentationFormat>
  <Paragraphs>18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Сценарий праздника к Дню матери (подготовительная группа) 24.11.2021 года  Дети заходят и встают в шахматном порядке. После слов ведущего дети читают стихи о маме </vt:lpstr>
      <vt:lpstr>Дети исполняют песню «Мамочка»  сл. А. Пилецкой, муз. Д. Трубачева.  </vt:lpstr>
      <vt:lpstr>После исполнения песни дети снова читают стихи о своей любимой мамочке.  </vt:lpstr>
      <vt:lpstr>Сейчас наши мальчики споют частушки про то,  если были бы они девчонками.  </vt:lpstr>
      <vt:lpstr> Сердце – это символ любви. Пусть каждый сейчас в стихах скажет маме самые теплые нежные слова. </vt:lpstr>
      <vt:lpstr>Дети исполняют танец на песню «Берегите своих детей»   </vt:lpstr>
      <vt:lpstr>В конце утренника дети смотрят видео на стихи «Что такое счастье», приготовленное мамами: Абзаиевой Е.С., Измалкиной Н.Е., Коротких Е.С.  </vt:lpstr>
      <vt:lpstr>ДЕНЬ МАТЕРИ </vt:lpstr>
      <vt:lpstr>ДЕНЬ МАТЕРИ </vt:lpstr>
      <vt:lpstr>Концерт для мам 24.11.2021года Дима И</vt:lpstr>
      <vt:lpstr>ДЕНЬ МАТЕРИ </vt:lpstr>
      <vt:lpstr>КОНЦЕРТ ДЛЯ МАМ</vt:lpstr>
      <vt:lpstr>ДЕНЬ МАТЕРИ Захар</vt:lpstr>
      <vt:lpstr>ДЕНЬ МАТЕРИ      Костя</vt:lpstr>
      <vt:lpstr>ДЕНЬ МАТЕРИ</vt:lpstr>
      <vt:lpstr>КОНЦЕРТ ДЛЯ МАМ 24.11.2021 года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213</cp:revision>
  <dcterms:modified xsi:type="dcterms:W3CDTF">2021-12-01T13:53:21Z</dcterms:modified>
</cp:coreProperties>
</file>