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78" r:id="rId2"/>
    <p:sldId id="379" r:id="rId3"/>
    <p:sldId id="380" r:id="rId4"/>
    <p:sldId id="3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48"/>
            <a:ext cx="9056350" cy="68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900" b="1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НОВОГОДНИЕ   ПРИКЛЮЧЕНИЯ</a:t>
            </a:r>
            <a:br>
              <a:rPr lang="ru-RU" sz="2900" b="1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Кощея, Бабы Яги и кота Драника.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(28.12.2020 года.) Старшая группа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54" y="1236663"/>
            <a:ext cx="6246459" cy="456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03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21014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+mn-ea"/>
                <a:cs typeface="Microsoft Uighur" panose="02000000000000000000" pitchFamily="2" charset="-78"/>
              </a:rPr>
              <a:t>Новый год </a:t>
            </a:r>
            <a:r>
              <a:rPr lang="ru-RU" sz="2000" b="1" dirty="0">
                <a:solidFill>
                  <a:srgbClr val="002060"/>
                </a:solidFill>
                <a:ea typeface="+mn-ea"/>
                <a:cs typeface="Microsoft Uighur" panose="02000000000000000000" pitchFamily="2" charset="-78"/>
              </a:rPr>
              <a:t>– 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+mn-ea"/>
                <a:cs typeface="Microsoft Uighur" panose="02000000000000000000" pitchFamily="2" charset="-78"/>
              </a:rPr>
              <a:t>самый любимый, добрый, сказочный праздник, который ждут в каждом доме, в каждой семье. Но никто так искренне не ждёт Новогоднего чуда, волшебных превращений и приключений, как наши дети.</a:t>
            </a:r>
            <a:br>
              <a:rPr lang="ru-RU" sz="2000" b="1" dirty="0">
                <a:solidFill>
                  <a:srgbClr val="002060"/>
                </a:solidFill>
                <a:latin typeface="Times New Roman"/>
                <a:ea typeface="+mn-ea"/>
                <a:cs typeface="Microsoft Uighur" panose="02000000000000000000" pitchFamily="2" charset="-78"/>
              </a:rPr>
            </a:br>
            <a:endParaRPr lang="ru-RU" sz="2000" b="1" dirty="0">
              <a:solidFill>
                <a:srgbClr val="002060"/>
              </a:solidFill>
              <a:cs typeface="Microsoft Uighur" panose="02000000000000000000" pitchFamily="2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68760"/>
            <a:ext cx="712879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Воспитатели,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участвовавший в новогоднем представлении, проявили себя хорошими артистами, показав всё своё творческое мастерство, артистизм, задор и организаторские способности. Им пришлось перевоплотиться в разных героев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Бабу-Ягу,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Кощея Бессмертного, Кота Драника,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Деда мороза,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Снегурочку.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         С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самого начала представления сказочные герои увлекли детей в волшебный мир сказки. Дети смогли окунуться в праздничную атмосферу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приключений.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         С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появлением Деда Мороза начался настоящий праздник с песнями и танцами, хороводами вокруг ёлки. После представления дети читали стихи Деду Морозу и Снегурочке, фотографировались с персонажами, получали новогодние подарки.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06613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Дети пришли на представление нарядные: мальчики в костюмах бэтмана</a:t>
            </a:r>
            <a:r>
              <a:rPr lang="ru-RU" sz="19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, волка, мишки, трекера </a:t>
            </a:r>
            <a:r>
              <a:rPr lang="ru-RU" sz="1900" b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из Щенячьего </a:t>
            </a:r>
            <a:r>
              <a:rPr lang="ru-RU" sz="19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патруля, </a:t>
            </a:r>
            <a:r>
              <a:rPr lang="ru-RU" sz="19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гонщика </a:t>
            </a:r>
            <a:r>
              <a:rPr lang="ru-RU" sz="19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Чейза, пиратов, мушкетёров.</a:t>
            </a:r>
            <a:endParaRPr lang="ru-RU" sz="1600" dirty="0"/>
          </a:p>
        </p:txBody>
      </p:sp>
      <p:pic>
        <p:nvPicPr>
          <p:cNvPr id="1026" name="Picture 2" descr="C:\Users\Oksana\Desktop\IMG-20210129-WA00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/>
          <a:stretch/>
        </p:blipFill>
        <p:spPr bwMode="auto">
          <a:xfrm>
            <a:off x="3491880" y="1412776"/>
            <a:ext cx="5029597" cy="4525963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35416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А девочки 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в 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костюмах: 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Панды, конфетки, пчелки, единорожки, лисички, феи, ангелочка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, зайчика, 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весёлые в предвкушении праздника. И их надежды оправдались</a:t>
            </a:r>
            <a:r>
              <a:rPr lang="ru-RU" sz="19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. </a:t>
            </a:r>
            <a:br>
              <a:rPr lang="ru-RU" sz="19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endParaRPr lang="ru-RU" sz="2000" dirty="0"/>
          </a:p>
        </p:txBody>
      </p:sp>
      <p:pic>
        <p:nvPicPr>
          <p:cNvPr id="2050" name="Picture 2" descr="C:\Users\Oksana\Desktop\IMG-20210129-WA00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1" b="35635"/>
          <a:stretch/>
        </p:blipFill>
        <p:spPr bwMode="auto">
          <a:xfrm>
            <a:off x="2987824" y="1700808"/>
            <a:ext cx="5428470" cy="405938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833</TotalTime>
  <Words>165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НОВОГОДНИЕ   ПРИКЛЮЧЕНИЯ Кощея, Бабы Яги и кота Драника. (28.12.2020 года.) Старшая группа </vt:lpstr>
      <vt:lpstr>Новый год – самый любимый, добрый, сказочный праздник, который ждут в каждом доме, в каждой семье. Но никто так искренне не ждёт Новогоднего чуда, волшебных превращений и приключений, как наши дети. </vt:lpstr>
      <vt:lpstr>Дети пришли на представление нарядные: мальчики в костюмах бэтмана, волка, мишки, трекера из Щенячьего патруля, гонщика Чейза, пиратов, мушкетёров.</vt:lpstr>
      <vt:lpstr>А девочки в костюмах: Панды, конфетки, пчелки, единорожки, лисички, феи, ангелочка, зайчика, весёлые в предвкушении праздника. И их надежды оправдались.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Oksana</cp:lastModifiedBy>
  <cp:revision>169</cp:revision>
  <dcterms:modified xsi:type="dcterms:W3CDTF">2021-02-01T09:56:30Z</dcterms:modified>
</cp:coreProperties>
</file>