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78" r:id="rId2"/>
    <p:sldId id="379" r:id="rId3"/>
    <p:sldId id="380" r:id="rId4"/>
    <p:sldId id="38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D4370-84DC-43D6-983B-0DC2849321B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87D8-079B-4879-B7F5-C16B0A61E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9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87D8-079B-4879-B7F5-C16B0A61E45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sana\Desktop\1619339115_42-phonoteka_org-p-fon-dlya-prezentatsii-po-detskoi-literatur-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" y="1"/>
            <a:ext cx="9141309" cy="684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776864" cy="208823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14 февраля - Международный день дарения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книг</a:t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Подготовительная к школе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группа</a:t>
            </a:r>
            <a:b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МАДОУ детский сад №23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Воспитатель: Костромина О.В.</a:t>
            </a:r>
            <a:b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88840"/>
            <a:ext cx="4896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</a:rPr>
              <a:t>Цель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формировать у старших дошкольников представление о значимости книги в жизни человека.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</a:rPr>
              <a:t>Задачи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познакомить детей с праздником и с историей возникновения книги и её созданием; дать конкретные исторические факты по истории книги в разные времена; показать, как книга преобразовывалась под влиянием развития культуры; воспитывать бережное отношение к книгам и уважение к их создателям.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603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ksana\Desktop\4f8e4d94edd41170ad756264505dbd5f_t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" y="1"/>
            <a:ext cx="9147270" cy="6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5917378" cy="151216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Сегодня 14 февраля отмечается праздник Международный день дарения книг. В этот день принято дарить книги. Я предлагаю вам коснуться к истории возникновения книги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После знакомства, как появились книги, дети подарили свои книги, принесенные из дома, малышам раннего возраста.</a:t>
            </a: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endParaRPr lang="ru-RU" sz="1600" dirty="0"/>
          </a:p>
        </p:txBody>
      </p:sp>
      <p:pic>
        <p:nvPicPr>
          <p:cNvPr id="4" name="Рисунок 3" descr="C:\Users\Oksana\Desktop\Новая папка (2)\20220218_16042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12393" r="6089" b="5556"/>
          <a:stretch/>
        </p:blipFill>
        <p:spPr bwMode="auto">
          <a:xfrm>
            <a:off x="2411760" y="2204864"/>
            <a:ext cx="5040560" cy="369733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Oksana\Desktop\Новая папка (2)\20220218_16050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30342" r="12180"/>
          <a:stretch/>
        </p:blipFill>
        <p:spPr bwMode="auto">
          <a:xfrm rot="5400000">
            <a:off x="-527279" y="684572"/>
            <a:ext cx="3209870" cy="209214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Oksana\Desktop\книга фото\20220218_16044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58318" y="3987316"/>
            <a:ext cx="3240362" cy="212372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82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23"/>
            <a:ext cx="9114584" cy="679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211704" cy="1944216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7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Словесная игра </a:t>
            </a:r>
            <a:r>
              <a:rPr lang="ru-RU" sz="27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«Добавь словечко»</a:t>
            </a:r>
            <a:r>
              <a:rPr lang="ru-RU" sz="2700" dirty="0" smtClean="0">
                <a:latin typeface="Times New Roman"/>
                <a:ea typeface="Times New Roman"/>
              </a:rPr>
              <a:t/>
            </a:r>
            <a:br>
              <a:rPr lang="ru-RU" sz="2700" dirty="0" smtClean="0">
                <a:latin typeface="Times New Roman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>Дети </a:t>
            </a:r>
            <a:r>
              <a:rPr lang="ru-RU" sz="2000" dirty="0" smtClean="0">
                <a:latin typeface="Times New Roman"/>
                <a:ea typeface="Times New Roman"/>
              </a:rPr>
              <a:t>добавляли последнее слово в стихотворении</a:t>
            </a:r>
            <a:r>
              <a:rPr lang="ru-RU" sz="2000" dirty="0" smtClean="0">
                <a:latin typeface="Times New Roman"/>
                <a:ea typeface="Times New Roman"/>
              </a:rPr>
              <a:t> и узнали, что означает  в книге: обложка, переплет, изданье, листы, страницы.</a:t>
            </a:r>
            <a:br>
              <a:rPr lang="ru-RU" sz="2000" dirty="0" smtClean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5" name="Рисунок 4" descr="C:\Users\Oksana\Desktop\книга фото\20220218_16234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4" t="17735" r="23717" b="17948"/>
          <a:stretch/>
        </p:blipFill>
        <p:spPr bwMode="auto">
          <a:xfrm rot="5400000">
            <a:off x="1471166" y="2927858"/>
            <a:ext cx="3249338" cy="266429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Oksana\Desktop\книга фото\20220218_16255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5984" r="565" b="-746"/>
          <a:stretch/>
        </p:blipFill>
        <p:spPr bwMode="auto">
          <a:xfrm rot="5400000">
            <a:off x="4552950" y="2798401"/>
            <a:ext cx="3225467" cy="289933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830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ksana\Desktop\4f8e4d94edd41170ad756264505dbd5f_t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38" y="0"/>
            <a:ext cx="9153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96752"/>
            <a:ext cx="6139748" cy="108012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3100" b="1" dirty="0">
                <a:solidFill>
                  <a:srgbClr val="000000"/>
                </a:solidFill>
                <a:latin typeface="Times New Roman"/>
                <a:ea typeface="Times New Roman"/>
              </a:rPr>
              <a:t>Игра </a:t>
            </a:r>
            <a:r>
              <a:rPr lang="ru-RU" sz="3100" b="1" i="1" dirty="0">
                <a:solidFill>
                  <a:srgbClr val="000000"/>
                </a:solidFill>
                <a:latin typeface="Times New Roman"/>
                <a:ea typeface="Times New Roman"/>
              </a:rPr>
              <a:t>«Отгадай-ка»</a:t>
            </a:r>
            <a:r>
              <a:rPr lang="ru-RU" sz="3100" dirty="0">
                <a:latin typeface="Times New Roman"/>
                <a:ea typeface="Times New Roman"/>
              </a:rPr>
              <a:t/>
            </a:r>
            <a:br>
              <a:rPr lang="ru-RU" sz="3100" dirty="0"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Детям читала стихотворение-загадку, а они отгадывали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героев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сказок.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Кто отгадывал название сказки, показывал этих героев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 экране.</a:t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Итогом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международного дня дарения книг: был выбор детьми книги и дарение ее другому ребенку.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474805"/>
            <a:ext cx="2611357" cy="361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Oksana\Desktop\книга фото\20220218_16265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472" r="14543" b="2323"/>
          <a:stretch/>
        </p:blipFill>
        <p:spPr bwMode="auto">
          <a:xfrm rot="5400000">
            <a:off x="1629984" y="2698607"/>
            <a:ext cx="3361762" cy="309435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5029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853</TotalTime>
  <Words>59</Words>
  <Application>Microsoft Office PowerPoint</Application>
  <PresentationFormat>Экран (4:3)</PresentationFormat>
  <Paragraphs>7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14 февраля - Международный день дарения книг Подготовительная к школе группа МАДОУ детский сад №23 Воспитатель: Костромина О.В.  </vt:lpstr>
      <vt:lpstr>Сегодня 14 февраля отмечается праздник Международный день дарения книг. В этот день принято дарить книги. Я предлагаю вам коснуться к истории возникновения книги. После знакомства, как появились книги, дети подарили свои книги, принесенные из дома, малышам раннего возраста. </vt:lpstr>
      <vt:lpstr>Словесная игра «Добавь словечко» Дети добавляли последнее слово в стихотворении и узнали, что означает  в книге: обложка, переплет, изданье, листы, страницы. </vt:lpstr>
      <vt:lpstr>Игра «Отгадай-ка»  Детям читала стихотворение-загадку, а они отгадывали героев сказок. Кто отгадывал название сказки, показывал этих героев на экране. Итогом международного дня дарения книг: был выбор детьми книги и дарение ее другому ребенку.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Oksana</cp:lastModifiedBy>
  <cp:revision>167</cp:revision>
  <dcterms:modified xsi:type="dcterms:W3CDTF">2022-02-22T05:35:50Z</dcterms:modified>
</cp:coreProperties>
</file>