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34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540C3-F16E-46BE-B640-FBB2F57D757E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A5518-9390-42A9-85FD-D44784B06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928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6F06A-4860-4995-BD98-6BB8E6DED05E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21001-0C7A-4A40-AE55-9F8D70C03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9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5" y="3140968"/>
            <a:ext cx="7488832" cy="1584176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51520" y="45855"/>
            <a:ext cx="8712968" cy="1180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855"/>
            <a:ext cx="8712968" cy="1180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772816"/>
            <a:ext cx="7560840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768" y="4834138"/>
            <a:ext cx="7488832" cy="1435797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/>
              <a:t>КОНКУРС ДЕТСКИХ ШУМОВЫХ ОРКЕСТРОВ</a:t>
            </a:r>
            <a:br>
              <a:rPr lang="ru-RU" sz="2800" b="1" dirty="0" smtClean="0"/>
            </a:br>
            <a:r>
              <a:rPr lang="ru-RU" sz="1400" dirty="0" smtClean="0">
                <a:solidFill>
                  <a:srgbClr val="C00000"/>
                </a:solidFill>
              </a:rPr>
              <a:t>музыкальный руководитель</a:t>
            </a:r>
            <a:br>
              <a:rPr lang="ru-RU" sz="1400" dirty="0" smtClean="0">
                <a:solidFill>
                  <a:srgbClr val="C00000"/>
                </a:solidFill>
              </a:rPr>
            </a:br>
            <a:r>
              <a:rPr lang="ru-RU" sz="1400" dirty="0" smtClean="0">
                <a:solidFill>
                  <a:srgbClr val="C00000"/>
                </a:solidFill>
              </a:rPr>
              <a:t>Е. Е. Косых</a:t>
            </a:r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6854">
            <a:off x="1018480" y="3960222"/>
            <a:ext cx="1512168" cy="11341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8604">
            <a:off x="1129425" y="2179301"/>
            <a:ext cx="1203598" cy="16047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6703">
            <a:off x="6258239" y="2395900"/>
            <a:ext cx="1641026" cy="21880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546" y="2250413"/>
            <a:ext cx="1707654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1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39" y="2132856"/>
            <a:ext cx="6768753" cy="1152128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В НОЯБРЕ 2021 ГОДА С ЦЕЛЬЮ РАСКРЫТИЯ ТВОРЧЕСКОГО ПОТЕНЦИАЛА ДЕТЕЙ НА БАЗЕ МАДОУ «ДЕТСКИЙ САД №39» СОСТОЯЛСЯ КОНКУРС:  «ДЕТСКИЙ ШУМОВОЙ ОРКЕСТР ДОО»</a:t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endParaRPr lang="ru-RU" sz="1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723" y="2852936"/>
            <a:ext cx="5256584" cy="295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5" y="1916832"/>
            <a:ext cx="7488832" cy="1008112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В КОНКУРСЕ </a:t>
            </a:r>
            <a:r>
              <a:rPr lang="ru-RU" sz="2400" b="1" dirty="0" smtClean="0"/>
              <a:t> </a:t>
            </a:r>
            <a:r>
              <a:rPr lang="ru-RU" sz="1600" b="1" dirty="0" smtClean="0"/>
              <a:t>ПРИНЯЛ УЧАСТИЕ АНСАМБЛЬ «ЗАТЕЙНИКИ»</a:t>
            </a:r>
            <a:br>
              <a:rPr lang="ru-RU" sz="1600" b="1" dirty="0" smtClean="0"/>
            </a:br>
            <a:r>
              <a:rPr lang="ru-RU" sz="1600" b="1" dirty="0" smtClean="0"/>
              <a:t>(СРЕДНЯЯ ГРУППА</a:t>
            </a:r>
            <a:r>
              <a:rPr lang="ru-RU" sz="1600" b="1" dirty="0" smtClean="0"/>
              <a:t>)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ru-RU" sz="1600" b="1" dirty="0" smtClean="0"/>
              <a:t>ЮНЫЕ ТАЛАНТЫ ИСПОЛНИЛИ РУССКИЙ НАРОДНЫЙ НАИГРЫШ</a:t>
            </a:r>
            <a:endParaRPr lang="ru-RU" sz="1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924944"/>
            <a:ext cx="6516216" cy="308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4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5" y="2132856"/>
            <a:ext cx="7488832" cy="129614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ЮНЫЕ УЧАСТНИКИ ПРЕДСТАВИЛИ НА КОНКУРС ИГРУ НА ДЕРЕВЯННЫХ ЛОЖКАХ, НА БУБЕНЦАХ, НА ПТИЦЕ – СВИСТУЛЬКЕ.</a:t>
            </a:r>
            <a:br>
              <a:rPr lang="ru-RU" sz="2000" b="1" dirty="0" smtClean="0"/>
            </a:br>
            <a:r>
              <a:rPr lang="ru-RU" sz="2000" b="1" dirty="0" smtClean="0"/>
              <a:t>До участия в конкурсе дети познакомились с основными техниками игры на шумовых музыкальных инструментах.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429000"/>
            <a:ext cx="5610193" cy="272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5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5" y="2060848"/>
            <a:ext cx="3960439" cy="374441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РЕБЯТА ОЧЕНЬ СТАРАЛИСЬ. Много репетировали</a:t>
            </a:r>
            <a:r>
              <a:rPr lang="ru-RU" sz="2000" b="1" dirty="0" smtClean="0"/>
              <a:t>, </a:t>
            </a:r>
            <a:r>
              <a:rPr lang="ru-RU" sz="2000" b="1" smtClean="0"/>
              <a:t>учились слушать  музыку, </a:t>
            </a:r>
            <a:r>
              <a:rPr lang="ru-RU" sz="2000" b="1" dirty="0" smtClean="0"/>
              <a:t>подбирали костюмы.</a:t>
            </a:r>
            <a:br>
              <a:rPr lang="ru-RU" sz="2000" b="1" dirty="0" smtClean="0"/>
            </a:br>
            <a:r>
              <a:rPr lang="ru-RU" sz="2000" b="1" dirty="0" smtClean="0"/>
              <a:t>СТАРАНИЯ ЮНЫХ УЧАСТНИКОВ НЕ ПРОШЛИ ЗРЯ.</a:t>
            </a:r>
            <a:br>
              <a:rPr lang="ru-RU" sz="2000" b="1" dirty="0" smtClean="0"/>
            </a:br>
            <a:r>
              <a:rPr lang="ru-RU" sz="2000" b="1" dirty="0" smtClean="0"/>
              <a:t>ЮНЫЕ АРТИСТЫ  СТАЛИ ДИПЛОМАНТАМИ КОНКУРСА.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2060848"/>
            <a:ext cx="2946364" cy="417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1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5" y="3140968"/>
            <a:ext cx="6624737" cy="1584176"/>
          </a:xfrm>
        </p:spPr>
        <p:txBody>
          <a:bodyPr>
            <a:noAutofit/>
          </a:bodyPr>
          <a:lstStyle/>
          <a:p>
            <a:r>
              <a:rPr lang="ru-RU" sz="2400" b="1" dirty="0">
                <a:effectLst/>
              </a:rPr>
              <a:t>Игра на детских шумовых инструментах доставляет </a:t>
            </a:r>
            <a:r>
              <a:rPr lang="ru-RU" sz="2400" b="1" dirty="0" smtClean="0">
                <a:effectLst/>
              </a:rPr>
              <a:t/>
            </a:r>
            <a:br>
              <a:rPr lang="ru-RU" sz="2400" b="1" dirty="0" smtClean="0">
                <a:effectLst/>
              </a:rPr>
            </a:br>
            <a:r>
              <a:rPr lang="ru-RU" sz="2400" b="1" dirty="0" smtClean="0">
                <a:effectLst/>
              </a:rPr>
              <a:t>детям</a:t>
            </a:r>
            <a:r>
              <a:rPr lang="ru-RU" sz="2400" b="1" dirty="0">
                <a:effectLst/>
              </a:rPr>
              <a:t> радость музыкального творчества, расширяет сферу музыкальной деятельности, развивает </a:t>
            </a:r>
            <a:r>
              <a:rPr lang="ru-RU" sz="2400" b="1" dirty="0" smtClean="0">
                <a:effectLst/>
              </a:rPr>
              <a:t>познавательную и волевую </a:t>
            </a:r>
            <a:r>
              <a:rPr lang="ru-RU" sz="2400" b="1" dirty="0">
                <a:effectLst/>
              </a:rPr>
              <a:t>сферы ребёнка, такие личностные качества, как общительность, самостоятельность, дисциплинированность, выдержку, настойчивость</a:t>
            </a:r>
            <a:r>
              <a:rPr lang="ru-RU" sz="2400" b="1" dirty="0" smtClean="0">
                <a:effectLst/>
              </a:rPr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7653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5" y="1628800"/>
            <a:ext cx="7488832" cy="144016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Благодарим участников и организаторов конкурса.</a:t>
            </a:r>
            <a:br>
              <a:rPr lang="ru-RU" sz="2400" b="1" dirty="0" smtClean="0"/>
            </a:br>
            <a:r>
              <a:rPr lang="ru-RU" sz="2400" b="1" dirty="0" smtClean="0"/>
              <a:t>Желаем творческих успехов!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685" y="2780929"/>
            <a:ext cx="568863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5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f50bdaca892eac42517e869c0b352e164c22fe6"/>
</p:tagLst>
</file>

<file path=ppt/theme/theme1.xml><?xml version="1.0" encoding="utf-8"?>
<a:theme xmlns:a="http://schemas.openxmlformats.org/drawingml/2006/main" name="Тема Office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182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КОНКУРС ДЕТСКИХ ШУМОВЫХ ОРКЕСТРОВ музыкальный руководитель Е. Е. Косых</vt:lpstr>
      <vt:lpstr>В НОЯБРЕ 2021 ГОДА С ЦЕЛЬЮ РАСКРЫТИЯ ТВОРЧЕСКОГО ПОТЕНЦИАЛА ДЕТЕЙ НА БАЗЕ МАДОУ «ДЕТСКИЙ САД №39» СОСТОЯЛСЯ КОНКУРС:  «ДЕТСКИЙ ШУМОВОЙ ОРКЕСТР ДОО»  </vt:lpstr>
      <vt:lpstr>В КОНКУРСЕ  ПРИНЯЛ УЧАСТИЕ АНСАМБЛЬ «ЗАТЕЙНИКИ» (СРЕДНЯЯ ГРУППА) ЮНЫЕ ТАЛАНТЫ ИСПОЛНИЛИ РУССКИЙ НАРОДНЫЙ НАИГРЫШ</vt:lpstr>
      <vt:lpstr>ЮНЫЕ УЧАСТНИКИ ПРЕДСТАВИЛИ НА КОНКУРС ИГРУ НА ДЕРЕВЯННЫХ ЛОЖКАХ, НА БУБЕНЦАХ, НА ПТИЦЕ – СВИСТУЛЬКЕ. До участия в конкурсе дети познакомились с основными техниками игры на шумовых музыкальных инструментах.</vt:lpstr>
      <vt:lpstr>РЕБЯТА ОЧЕНЬ СТАРАЛИСЬ. Много репетировали, учились слушать  музыку, подбирали костюмы. СТАРАНИЯ ЮНЫХ УЧАСТНИКОВ НЕ ПРОШЛИ ЗРЯ. ЮНЫЕ АРТИСТЫ  СТАЛИ ДИПЛОМАНТАМИ КОНКУРСА.</vt:lpstr>
      <vt:lpstr>Игра на детских шумовых инструментах доставляет  детям радость музыкального творчества, расширяет сферу музыкальной деятельности, развивает познавательную и волевую сферы ребёнка, такие личностные качества, как общительность, самостоятельность, дисциплинированность, выдержку, настойчивость.</vt:lpstr>
      <vt:lpstr>Благодарим участников и организаторов конкурса. Желаем творческих успехов!</vt:lpstr>
    </vt:vector>
  </TitlesOfParts>
  <Company>presentation-creation.ru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Звездный</dc:title>
  <dc:creator>obstinate</dc:creator>
  <dc:description>Шаблон презентации с сайта https://presentation-creation.ru/</dc:description>
  <cp:lastModifiedBy>HP</cp:lastModifiedBy>
  <cp:revision>140</cp:revision>
  <dcterms:created xsi:type="dcterms:W3CDTF">2018-02-25T09:09:03Z</dcterms:created>
  <dcterms:modified xsi:type="dcterms:W3CDTF">2021-12-28T06:55:34Z</dcterms:modified>
</cp:coreProperties>
</file>