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78" r:id="rId2"/>
    <p:sldId id="379" r:id="rId3"/>
    <p:sldId id="380" r:id="rId4"/>
    <p:sldId id="381" r:id="rId5"/>
    <p:sldId id="38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\Desktop\image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57" y="0"/>
            <a:ext cx="9183357" cy="688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052736"/>
            <a:ext cx="7859216" cy="3816424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5400" b="1" dirty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  <a:ea typeface="+mn-ea"/>
                <a:cs typeface="+mn-cs"/>
              </a:rPr>
              <a:t>СОКРОВИЩА </a:t>
            </a:r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  <a:ea typeface="+mn-ea"/>
                <a:cs typeface="+mn-cs"/>
              </a:rPr>
              <a:t>   МАЛАХИТОВОЙ    ШКАТУЛКИ</a:t>
            </a:r>
            <a:b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Цель: закрепить знания детей о сказах П.П.Бажова; приобщать детей </a:t>
            </a:r>
            <a:b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 культуре и истории родного края через посещение библиотеки </a:t>
            </a:r>
            <a:b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Дома культуры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b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Сотрудничество с социальными партнерами Дома культуры.</a:t>
            </a:r>
            <a:r>
              <a:rPr lang="ru-RU" sz="1600" dirty="0" smtClean="0">
                <a:solidFill>
                  <a:prstClr val="black"/>
                </a:solidFill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r>
              <a:rPr lang="ru-RU" sz="1600" dirty="0">
                <a:solidFill>
                  <a:prstClr val="black"/>
                </a:solidFill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endParaRPr lang="ru-RU" sz="16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03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81605"/>
            <a:ext cx="9289836" cy="6970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7848872" cy="1584176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библиотеке встретила Хозяйка медной горы . Предложила отправиться в увлекательное путешествие по сказочному родному Уралу и увидеть сокровища малахитовой шкатулки. Она представила П.Бажова добрым волшебником, как он наблюдал </a:t>
            </a:r>
            <a:r>
              <a:rPr lang="ru-RU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из под его пером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–просыпались горы, заиграли камни, оживали добрые и злые чудовища.</a:t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отгадывали название сказа по первому слову (Голубая…(змейка).</a:t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очереди называли имена людей и клички животных из сказов  Бажова.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Oksana\Desktop\фото февраль\20220204_11050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6" t="4808" b="2202"/>
          <a:stretch/>
        </p:blipFill>
        <p:spPr bwMode="auto">
          <a:xfrm rot="5400000">
            <a:off x="965287" y="2715235"/>
            <a:ext cx="3829049" cy="2952328"/>
          </a:xfrm>
          <a:prstGeom prst="rect">
            <a:avLst/>
          </a:prstGeom>
          <a:ln w="381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Oksana\Desktop\фото февраль\20220204_11063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9" b="4060"/>
          <a:stretch/>
        </p:blipFill>
        <p:spPr bwMode="auto">
          <a:xfrm rot="5400000">
            <a:off x="4349665" y="2787243"/>
            <a:ext cx="3829046" cy="2808312"/>
          </a:xfrm>
          <a:prstGeom prst="rect">
            <a:avLst/>
          </a:prstGeom>
          <a:ln w="381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ksana\Desktop\image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006"/>
            <a:ext cx="9183357" cy="688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6300192" y="3933056"/>
            <a:ext cx="1944216" cy="2376264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/>
              <a:t>Рассматривали настоящую шкатулку, сделанную их малахита,</a:t>
            </a:r>
            <a:br>
              <a:rPr lang="ru-RU" sz="1600" b="1" dirty="0" smtClean="0"/>
            </a:br>
            <a:r>
              <a:rPr lang="ru-RU" sz="1600" b="1" dirty="0" smtClean="0"/>
              <a:t> каждый подержал ее в руках. На выставке рассматривали камни самоцветы, бусы.</a:t>
            </a:r>
            <a:endParaRPr lang="ru-RU" sz="1600" b="1" dirty="0"/>
          </a:p>
        </p:txBody>
      </p:sp>
      <p:pic>
        <p:nvPicPr>
          <p:cNvPr id="9" name="Рисунок 8" descr="C:\Users\Oksana\Desktop\фото февраль\20220204_11133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0" b="11325"/>
          <a:stretch/>
        </p:blipFill>
        <p:spPr bwMode="auto">
          <a:xfrm rot="5400000">
            <a:off x="1835696" y="1268760"/>
            <a:ext cx="2952328" cy="20882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Oksana\Desktop\фото февраль\20220204_11151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2085" y="3605001"/>
            <a:ext cx="3473632" cy="260642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C:\Users\Oksana\Desktop\фото февраль\20220204_11151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5" b="5449"/>
          <a:stretch/>
        </p:blipFill>
        <p:spPr bwMode="auto">
          <a:xfrm rot="5400000">
            <a:off x="5658845" y="1196598"/>
            <a:ext cx="3391038" cy="2684409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Oksana\Desktop\фото февраль\20220204_110722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9" t="10684" r="13462" b="3846"/>
          <a:stretch/>
        </p:blipFill>
        <p:spPr bwMode="auto">
          <a:xfrm rot="5400000">
            <a:off x="3201958" y="3605334"/>
            <a:ext cx="3441196" cy="257332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8830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ksana\Desktop\image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3357" cy="688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7200800" cy="720080"/>
          </a:xfrm>
        </p:spPr>
        <p:txBody>
          <a:bodyPr>
            <a:normAutofit/>
          </a:bodyPr>
          <a:lstStyle/>
          <a:p>
            <a:r>
              <a:rPr lang="ru-RU" sz="1800" b="1" dirty="0"/>
              <a:t> </a:t>
            </a:r>
            <a:r>
              <a:rPr lang="ru-RU" sz="1800" b="1" dirty="0" smtClean="0"/>
              <a:t> В  заключении дети раскрашивали гуашью  «Серебрянное копытце».</a:t>
            </a:r>
            <a:endParaRPr lang="ru-RU" sz="1800" b="1" dirty="0"/>
          </a:p>
        </p:txBody>
      </p:sp>
      <p:pic>
        <p:nvPicPr>
          <p:cNvPr id="6" name="Рисунок 5" descr="C:\Users\Oksana\Desktop\фото февраль\20220204_11365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0" r="18830" b="1336"/>
          <a:stretch/>
        </p:blipFill>
        <p:spPr bwMode="auto">
          <a:xfrm rot="5400000">
            <a:off x="802189" y="1726203"/>
            <a:ext cx="3728720" cy="439801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ksana\Desktop\фото февраль\20220204_11371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4" t="15385" r="27884" b="13675"/>
          <a:stretch/>
        </p:blipFill>
        <p:spPr bwMode="auto">
          <a:xfrm>
            <a:off x="5076056" y="1484784"/>
            <a:ext cx="3150188" cy="316230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4502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156"/>
            <a:ext cx="9144000" cy="6861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4666530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Monotype Corsiva" panose="03010101010201010101" pitchFamily="66" charset="0"/>
              </a:rPr>
              <a:t>Спасибо за внимание!</a:t>
            </a:r>
            <a:endParaRPr lang="ru-RU" sz="48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64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863</TotalTime>
  <Words>75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СОКРОВИЩА    МАЛАХИТОВОЙ    ШКАТУЛКИ Цель: закрепить знания детей о сказах П.П.Бажова; приобщать детей  к культуре и истории родного края через посещение библиотеки  Дома культуры. Сотрудничество с социальными партнерами Дома культуры.  </vt:lpstr>
      <vt:lpstr>Детей в библиотеке встретила Хозяйка медной горы . Предложила отправиться в увлекательное путешествие по сказочному родному Уралу и увидеть сокровища малахитовой шкатулки. Она представила П.Бажова добрым волшебником, как он наблюдал и из под его пером –просыпались горы, заиграли камни, оживали добрые и злые чудовища. Дети отгадывали название сказа по первому слову (Голубая…(змейка). По очереди называли имена людей и клички животных из сказов  Бажова.</vt:lpstr>
      <vt:lpstr>Рассматривали настоящую шкатулку, сделанную их малахита,  каждый подержал ее в руках. На выставке рассматривали камни самоцветы, бусы.</vt:lpstr>
      <vt:lpstr>  В  заключении дети раскрашивали гуашью  «Серебрянное копытце».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ДНС</cp:lastModifiedBy>
  <cp:revision>172</cp:revision>
  <dcterms:modified xsi:type="dcterms:W3CDTF">2022-02-07T10:49:33Z</dcterms:modified>
</cp:coreProperties>
</file>