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8" r:id="rId2"/>
    <p:sldId id="379" r:id="rId3"/>
    <p:sldId id="380" r:id="rId4"/>
    <p:sldId id="381" r:id="rId5"/>
    <p:sldId id="3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\Desktop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859216" cy="381642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СОКРОВИЩА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   МАЛАХИТОВОЙ    ШКАТУЛКИ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закрепить знания детей о сказах П.П.Бажова; приобщать детей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культуре и истории родного края через посещение библиотеки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 культуры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Сотрудничество с социальными партнерами Дома культуры.</a:t>
            </a:r>
            <a:r>
              <a:rPr lang="ru-RU" sz="16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605"/>
            <a:ext cx="9289836" cy="697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48872" cy="158417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библиотеке встретила Хозяйка медной горы . Предложила отправиться в увлекательное путешествие по сказочному родному Уралу и увидеть сокровища малахитовой шкатулки. Она представила П.Бажова добрым волшебником, как он наблюдал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 под его пером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–просыпались горы, заиграли камни, оживали добрые и злые чудовища.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отгадывали название сказа по первому слову (Голубая…(змейка).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 называли имена людей и клички животных из сказов  Бажова.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Oksana\Desktop\фото февраль\20220204_1105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t="4808" b="2202"/>
          <a:stretch/>
        </p:blipFill>
        <p:spPr bwMode="auto">
          <a:xfrm rot="5400000">
            <a:off x="965287" y="2715235"/>
            <a:ext cx="3829049" cy="295232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Oksana\Desktop\фото февраль\20220204_11063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b="4060"/>
          <a:stretch/>
        </p:blipFill>
        <p:spPr bwMode="auto">
          <a:xfrm rot="5400000">
            <a:off x="4349665" y="2787243"/>
            <a:ext cx="3829046" cy="280831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300192" y="3933056"/>
            <a:ext cx="1944216" cy="237626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Рассматривали настоящую шкатулку, сделанную их малахита,</a:t>
            </a:r>
            <a:br>
              <a:rPr lang="ru-RU" sz="1600" b="1" dirty="0" smtClean="0"/>
            </a:br>
            <a:r>
              <a:rPr lang="ru-RU" sz="1600" b="1" dirty="0" smtClean="0"/>
              <a:t> каждый подержал ее в руках. На выставке рассматривали камни самоцветы, бусы.</a:t>
            </a:r>
            <a:endParaRPr lang="ru-RU" sz="1600" b="1" dirty="0"/>
          </a:p>
        </p:txBody>
      </p:sp>
      <p:pic>
        <p:nvPicPr>
          <p:cNvPr id="9" name="Рисунок 8" descr="C:\Users\Oksana\Desktop\фото февраль\20220204_1113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" b="11325"/>
          <a:stretch/>
        </p:blipFill>
        <p:spPr bwMode="auto">
          <a:xfrm rot="5400000">
            <a:off x="1835696" y="1268760"/>
            <a:ext cx="2952328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Oksana\Desktop\фото февраль\20220204_1115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085" y="3605001"/>
            <a:ext cx="3473632" cy="260642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Oksana\Desktop\фото февраль\20220204_1115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b="5449"/>
          <a:stretch/>
        </p:blipFill>
        <p:spPr bwMode="auto">
          <a:xfrm rot="5400000">
            <a:off x="5658845" y="1196598"/>
            <a:ext cx="3391038" cy="26844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Oksana\Desktop\фото февраль\20220204_1107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0684" r="13462" b="3846"/>
          <a:stretch/>
        </p:blipFill>
        <p:spPr bwMode="auto">
          <a:xfrm rot="5400000">
            <a:off x="3201958" y="3605334"/>
            <a:ext cx="3441196" cy="25733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00800" cy="720080"/>
          </a:xfrm>
        </p:spPr>
        <p:txBody>
          <a:bodyPr>
            <a:normAutofit/>
          </a:bodyPr>
          <a:lstStyle/>
          <a:p>
            <a:r>
              <a:rPr lang="ru-RU" sz="1800" b="1" dirty="0"/>
              <a:t> </a:t>
            </a:r>
            <a:r>
              <a:rPr lang="ru-RU" sz="1800" b="1" dirty="0" smtClean="0"/>
              <a:t> В  заключении дети раскрашивали гуашью  «Серебрянное копытце».</a:t>
            </a:r>
            <a:endParaRPr lang="ru-RU" sz="1800" b="1" dirty="0"/>
          </a:p>
        </p:txBody>
      </p:sp>
      <p:pic>
        <p:nvPicPr>
          <p:cNvPr id="6" name="Рисунок 5" descr="C:\Users\Oksana\Desktop\фото февраль\20220204_1136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r="18830" b="1336"/>
          <a:stretch/>
        </p:blipFill>
        <p:spPr bwMode="auto">
          <a:xfrm rot="5400000">
            <a:off x="802189" y="1726203"/>
            <a:ext cx="3728720" cy="439801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\Desktop\фото февраль\20220204_1137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15385" r="27884" b="13675"/>
          <a:stretch/>
        </p:blipFill>
        <p:spPr bwMode="auto">
          <a:xfrm>
            <a:off x="5076056" y="1484784"/>
            <a:ext cx="3150188" cy="31623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56"/>
            <a:ext cx="9144000" cy="686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66653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863</TotalTime>
  <Words>75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СОКРОВИЩА    МАЛАХИТОВОЙ    ШКАТУЛКИ Цель: закрепить знания детей о сказах П.П.Бажова; приобщать детей  к культуре и истории родного края через посещение библиотеки  Дома культуры. Сотрудничество с социальными партнерами Дома культуры.  </vt:lpstr>
      <vt:lpstr>Детей в библиотеке встретила Хозяйка медной горы . Предложила отправиться в увлекательное путешествие по сказочному родному Уралу и увидеть сокровища малахитовой шкатулки. Она представила П.Бажова добрым волшебником, как он наблюдал и из под его пером –просыпались горы, заиграли камни, оживали добрые и злые чудовища. Дети отгадывали название сказа по первому слову (Голубая…(змейка). По очереди называли имена людей и клички животных из сказов  Бажова.</vt:lpstr>
      <vt:lpstr>Рассматривали настоящую шкатулку, сделанную их малахита,  каждый подержал ее в руках. На выставке рассматривали камни самоцветы, бусы.</vt:lpstr>
      <vt:lpstr>  В  заключении дети раскрашивали гуашью  «Серебрянное копытце».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ДНС</cp:lastModifiedBy>
  <cp:revision>172</cp:revision>
  <dcterms:modified xsi:type="dcterms:W3CDTF">2022-02-07T10:49:33Z</dcterms:modified>
</cp:coreProperties>
</file>