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НС\Desktop\realistic-world-cancer-day-background_52683-153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476672"/>
            <a:ext cx="2232248" cy="2376264"/>
          </a:xfrm>
        </p:spPr>
        <p:txBody>
          <a:bodyPr>
            <a:normAutofit fontScale="90000"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ru-RU" sz="1400" i="1" u="sng" spc="-5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1400" i="1" u="sng" spc="-5" dirty="0">
                <a:solidFill>
                  <a:srgbClr val="000000"/>
                </a:solidFill>
                <a:latin typeface="Times New Roman"/>
                <a:ea typeface="Calibri"/>
              </a:rPr>
              <a:t>Д</a:t>
            </a:r>
            <a:r>
              <a:rPr lang="ru-RU" sz="1400" i="1" u="sng" spc="-5" dirty="0" smtClean="0">
                <a:solidFill>
                  <a:srgbClr val="000000"/>
                </a:solidFill>
                <a:latin typeface="Times New Roman"/>
                <a:ea typeface="Calibri"/>
              </a:rPr>
              <a:t>ети </a:t>
            </a:r>
            <a:r>
              <a:rPr lang="ru-RU" sz="1400" i="1" u="sng" spc="-5" dirty="0">
                <a:solidFill>
                  <a:srgbClr val="000000"/>
                </a:solidFill>
                <a:latin typeface="Times New Roman"/>
                <a:ea typeface="Calibri"/>
              </a:rPr>
              <a:t>легко на носочках вбегают в зал и встают на свои места – девочки с платочками на </a:t>
            </a:r>
            <a:r>
              <a:rPr lang="ru-RU" sz="1400" i="1" u="sng" spc="-5" dirty="0" smtClean="0">
                <a:solidFill>
                  <a:srgbClr val="000000"/>
                </a:solidFill>
                <a:latin typeface="Times New Roman"/>
                <a:ea typeface="Calibri"/>
              </a:rPr>
              <a:t>ковре, </a:t>
            </a:r>
            <a:r>
              <a:rPr lang="ru-RU" sz="1400" i="1" u="sng" spc="-5" dirty="0">
                <a:solidFill>
                  <a:srgbClr val="000000"/>
                </a:solidFill>
                <a:latin typeface="Times New Roman"/>
                <a:ea typeface="Calibri"/>
              </a:rPr>
              <a:t>мальчики  с </a:t>
            </a:r>
            <a:r>
              <a:rPr lang="ru-RU" sz="1400" i="1" u="sng" spc="-5" dirty="0" smtClean="0">
                <a:solidFill>
                  <a:srgbClr val="000000"/>
                </a:solidFill>
                <a:latin typeface="Times New Roman"/>
                <a:ea typeface="Calibri"/>
              </a:rPr>
              <a:t>ложками</a:t>
            </a:r>
            <a:r>
              <a:rPr lang="ru-RU" sz="1400" i="1" u="sng" spc="-5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br>
              <a:rPr lang="ru-RU" sz="1400" i="1" u="sng" spc="-5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400" i="1" u="sng" spc="-5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400" i="1" u="sng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800" i="1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ru-RU" sz="1800" i="1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ляска </a:t>
            </a:r>
            <a:r>
              <a:rPr lang="ru-RU" sz="1800" i="1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– игра на ложках «БАНТИКИ ЦВЕТНЫЕ</a:t>
            </a:r>
            <a:r>
              <a:rPr lang="ru-RU" sz="1800" i="1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</a:t>
            </a:r>
            <a:br>
              <a:rPr lang="ru-RU" sz="1800" i="1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i="1" u="sng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Мальчики поют частушки для бабушек.</a:t>
            </a:r>
            <a: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400" u="sng" spc="-5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400" u="sng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8368"/>
            <a:ext cx="2639673" cy="3523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6" y="139504"/>
            <a:ext cx="6205328" cy="2857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1953"/>
            <a:ext cx="4773613" cy="3541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43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ДНС\Desktop\number-8-with-violet-ribbon-tulip-flowers-light-background-international-women-s-day-celebration-wide-angle-format-banner_685067-3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37"/>
            <a:ext cx="7765497" cy="332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236296" y="3717032"/>
            <a:ext cx="1728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spc="-5" dirty="0">
                <a:solidFill>
                  <a:srgbClr val="000000"/>
                </a:solidFill>
                <a:latin typeface="Times New Roman"/>
                <a:ea typeface="Calibri"/>
              </a:rPr>
              <a:t>Мальчики играют в оркестре «ВЕНСКОЕ НАСТРОЕНИЕ».</a:t>
            </a:r>
            <a:br>
              <a:rPr lang="ru-RU" i="1" u="sng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3076" name="Picture 4" descr="C:\Users\ДНС\Desktop\0b0e0f0f-1083-4b4d-8375-1a0fbec1539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32400" r="19025" b="15200"/>
          <a:stretch/>
        </p:blipFill>
        <p:spPr bwMode="auto">
          <a:xfrm>
            <a:off x="163484" y="3501008"/>
            <a:ext cx="6896961" cy="3233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5143472" cy="3200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89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ДНС\Desktop\realistic-world-cancer-day-background_52683-153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" y="0"/>
            <a:ext cx="9146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06613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i="1" u="sng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Проводится </a:t>
            </a: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игра с бабушками </a:t>
            </a:r>
            <a:r>
              <a:rPr lang="ru-RU" sz="1600" i="1" u="sng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«Испеки блины</a:t>
            </a: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».</a:t>
            </a:r>
            <a:b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</a:t>
            </a:r>
            <a:r>
              <a:rPr lang="ru-RU" sz="1100" spc="-5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1100" spc="-5" dirty="0">
                <a:solidFill>
                  <a:srgbClr val="000000"/>
                </a:solidFill>
                <a:latin typeface="Times New Roman"/>
                <a:ea typeface="Calibri"/>
              </a:rPr>
              <a:t>бабушки на столе лежат блины- </a:t>
            </a:r>
            <a:r>
              <a:rPr lang="ru-RU" sz="1100" spc="-5" dirty="0" err="1">
                <a:solidFill>
                  <a:srgbClr val="000000"/>
                </a:solidFill>
                <a:latin typeface="Times New Roman"/>
                <a:ea typeface="Calibri"/>
              </a:rPr>
              <a:t>бутофория</a:t>
            </a:r>
            <a:r>
              <a:rPr lang="ru-RU" sz="1100" spc="-5" dirty="0">
                <a:solidFill>
                  <a:srgbClr val="000000"/>
                </a:solidFill>
                <a:latin typeface="Times New Roman"/>
                <a:ea typeface="Calibri"/>
              </a:rPr>
              <a:t>, дети добегают до стола, бабушка кладет блин на поднос, ребенок бежит обратно. Кто быстрее перенесет блины на свой стол, тот и выиграл.</a:t>
            </a:r>
            <a:br>
              <a:rPr lang="ru-RU" sz="1100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7170" name="Picture 2" descr="C:\Users\ДНС\Desktop\8 марта сайт\e9f430f3-faba-424c-b9ca-825cc205f9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14394" r="21174" b="19541"/>
          <a:stretch/>
        </p:blipFill>
        <p:spPr bwMode="auto">
          <a:xfrm>
            <a:off x="107504" y="188640"/>
            <a:ext cx="3091182" cy="3902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НС\Desktop\0f473089-06c3-4cf9-80a1-a30cffd775ce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3300"/>
          <a:stretch/>
        </p:blipFill>
        <p:spPr bwMode="auto">
          <a:xfrm>
            <a:off x="3347864" y="1412776"/>
            <a:ext cx="5584814" cy="521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968552" cy="18002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Наши мамы – самые трудолюбивые, ведь им много надо успеть сделать: и постирать, и приготовить обед, и сходить в магазин за покупками. 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600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Мне </a:t>
            </a: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сказали по секрету, что сегодня в нашем супермаркете распродажа. Надо успеть, пока все не раскупили.</a:t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i="1" u="sng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Проводится игра «Распродажа».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8807" r="21516" b="12978"/>
          <a:stretch/>
        </p:blipFill>
        <p:spPr bwMode="auto">
          <a:xfrm>
            <a:off x="6444208" y="0"/>
            <a:ext cx="2523744" cy="3538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ДНС\Desktop\58d0f307-c491-421d-907a-0d77afa0b4cd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r="12800" b="22925"/>
          <a:stretch/>
        </p:blipFill>
        <p:spPr bwMode="auto">
          <a:xfrm>
            <a:off x="3491880" y="1844824"/>
            <a:ext cx="2848977" cy="3877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НС\Desktop\457f1968-4ea1-4407-9c3b-7b30aa82b0ce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2275" r="4799" b="23225"/>
          <a:stretch/>
        </p:blipFill>
        <p:spPr bwMode="auto">
          <a:xfrm>
            <a:off x="467544" y="1876844"/>
            <a:ext cx="2840163" cy="3877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5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ДНС\Desktop\mothers-day-concept-top-view-photo-bouquet-pink-tulips-with-silk-ribbon-isolated-pastel-blue-background-with-blank-space_352249-10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4320480" cy="157018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  <a:t>Знают все на белом свете,</a:t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  <a:t>Знают взрослые и дети,</a:t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  <a:t>Знаю я и знаешь ты:</a:t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  <a:t>Все женщины любят цветы.</a:t>
            </a:r>
            <a:b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Проводится </a:t>
            </a:r>
            <a:r>
              <a:rPr lang="ru-RU" sz="1600" i="1" u="sng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игра «Подари цветок маме</a:t>
            </a:r>
            <a:r>
              <a:rPr lang="ru-RU" sz="1600" i="1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». 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600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6147" name="Picture 3" descr="C:\Users\ДНС\Desktop\07159955-238a-4ae6-9795-902a5cf7a4ad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0" t="24850" b="32924"/>
          <a:stretch/>
        </p:blipFill>
        <p:spPr bwMode="auto">
          <a:xfrm>
            <a:off x="107504" y="116632"/>
            <a:ext cx="3700059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НС\Desktop\935f2bff-eb18-466f-95bc-11041cf5e2ef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23450" b="18650"/>
          <a:stretch/>
        </p:blipFill>
        <p:spPr bwMode="auto">
          <a:xfrm>
            <a:off x="2051720" y="1916832"/>
            <a:ext cx="5673014" cy="481800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3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2096293" cy="223224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Дети</a:t>
            </a:r>
            <a:b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i="1" u="sng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вручают </a:t>
            </a: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мамам</a:t>
            </a:r>
            <a:b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i="1" u="sng" spc="-5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i="1" u="sng" spc="-5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подарки.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8195" name="Picture 3" descr="C:\Users\ДНС\Desktop\914c5e74-212a-45bf-a6c7-956df2fea5c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0"/>
          <a:stretch/>
        </p:blipFill>
        <p:spPr bwMode="auto">
          <a:xfrm>
            <a:off x="95012" y="32008"/>
            <a:ext cx="5413092" cy="46805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37995"/>
          <a:stretch/>
        </p:blipFill>
        <p:spPr bwMode="auto">
          <a:xfrm>
            <a:off x="5508104" y="3695248"/>
            <a:ext cx="3472506" cy="3024336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699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67</Words>
  <Application>Microsoft Office PowerPoint</Application>
  <PresentationFormat>Экран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 Дети легко на носочках вбегают в зал и встают на свои места – девочки с платочками на ковре, мальчики  с ложками.  Пляска – игра на ложках «БАНТИКИ ЦВЕТНЫЕ» Мальчики поют частушки для бабушек.   </vt:lpstr>
      <vt:lpstr> </vt:lpstr>
      <vt:lpstr>.  Проводится игра с бабушками «Испеки блины». У бабушки на столе лежат блины- бутофория, дети добегают до стола, бабушка кладет блин на поднос, ребенок бежит обратно. Кто быстрее перенесет блины на свой стол, тот и выиграл.  </vt:lpstr>
      <vt:lpstr>Наши мамы – самые трудолюбивые, ведь им много надо успеть сделать: и постирать, и приготовить обед, и сходить в магазин за покупками.  Мне сказали по секрету, что сегодня в нашем супермаркете распродажа. Надо успеть, пока все не раскупили.  Проводится игра «Распродажа». </vt:lpstr>
      <vt:lpstr>Знают все на белом свете, Знают взрослые и дети, Знаю я и знаешь ты: Все женщины любят цветы. Проводится игра «Подари цветок маме».    </vt:lpstr>
      <vt:lpstr>Дети  вручают  мамам  подарки.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Нарядно одетые дети легко на носочках вбегают в зал и встают на свои места – девочки с платочками на ковре на позицию, мальчики  с ложками садятся на  стульчики.  </dc:title>
  <dc:creator>Oksana Kostromina</dc:creator>
  <cp:lastModifiedBy>ДНС</cp:lastModifiedBy>
  <cp:revision>16</cp:revision>
  <dcterms:created xsi:type="dcterms:W3CDTF">2026-04-17T07:50:18Z</dcterms:created>
  <dcterms:modified xsi:type="dcterms:W3CDTF">2026-04-24T10:19:34Z</dcterms:modified>
</cp:coreProperties>
</file>