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2"/>
  </p:notesMasterIdLst>
  <p:sldIdLst>
    <p:sldId id="378" r:id="rId2"/>
    <p:sldId id="380" r:id="rId3"/>
    <p:sldId id="384" r:id="rId4"/>
    <p:sldId id="383" r:id="rId5"/>
    <p:sldId id="381" r:id="rId6"/>
    <p:sldId id="379" r:id="rId7"/>
    <p:sldId id="346" r:id="rId8"/>
    <p:sldId id="385" r:id="rId9"/>
    <p:sldId id="333" r:id="rId10"/>
    <p:sldId id="386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1D4370-84DC-43D6-983B-0DC2849321B4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57687D8-079B-4879-B7F5-C16B0A61E45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242900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26.02.2021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83357" cy="68875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908720"/>
            <a:ext cx="8075240" cy="508918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ДЕНЬ ЗАЩИТНИКА ОТЕЧЕСТВА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2151728"/>
            <a:ext cx="7344816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prstClr val="black"/>
                </a:solidFill>
                <a:ea typeface="+mj-ea"/>
                <a:cs typeface="+mj-cs"/>
              </a:rPr>
              <a:t>БЕСЕДА С РОДИТЕЛЯМИ О ПАТРИОТИЧЕСКОМ ВОСПИТАНИИ РЕБЕНКА</a:t>
            </a:r>
            <a:br>
              <a:rPr lang="ru-RU" sz="2000" dirty="0">
                <a:solidFill>
                  <a:prstClr val="black"/>
                </a:solidFill>
                <a:ea typeface="+mj-ea"/>
                <a:cs typeface="+mj-cs"/>
              </a:rPr>
            </a:br>
            <a:r>
              <a:rPr lang="ru-RU" sz="2000" dirty="0">
                <a:solidFill>
                  <a:prstClr val="black"/>
                </a:solidFill>
                <a:ea typeface="+mj-ea"/>
                <a:cs typeface="+mj-cs"/>
              </a:rPr>
              <a:t>Родители ознакомились с рекомендациями «Как воспитать маленького патриота» и «Советы родителям по патриотическому воспитанию детей»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603905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53" y="32620"/>
            <a:ext cx="9085347" cy="68170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2400" b="1" dirty="0">
                <a:solidFill>
                  <a:srgbClr val="FF0000"/>
                </a:solidFill>
              </a:rPr>
              <a:t>«Аты-баты, мы солдаты» </a:t>
            </a:r>
            <a:br>
              <a:rPr lang="ru-RU" sz="2400" b="1" dirty="0">
                <a:solidFill>
                  <a:srgbClr val="FF0000"/>
                </a:solidFill>
              </a:rPr>
            </a:br>
            <a:r>
              <a:rPr lang="ru-RU" sz="2400" dirty="0">
                <a:solidFill>
                  <a:prstClr val="black"/>
                </a:solidFill>
              </a:rPr>
              <a:t>спортивный праздник в старшей группе</a:t>
            </a:r>
            <a:endParaRPr lang="ru-RU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71800" y="1556792"/>
            <a:ext cx="5797550" cy="43894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00497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5875"/>
            <a:ext cx="9182100" cy="688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 descr="C:\Users\Oksana\Desktop\Slide1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8002"/>
            <a:ext cx="9087345" cy="68155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571184" cy="1278254"/>
          </a:xfrm>
        </p:spPr>
        <p:txBody>
          <a:bodyPr>
            <a:normAutofit/>
          </a:bodyPr>
          <a:lstStyle/>
          <a:p>
            <a:r>
              <a:rPr lang="ru-RU" sz="2000" dirty="0" smtClean="0"/>
              <a:t>В старшей группе создан патриотический уголок.</a:t>
            </a:r>
            <a:br>
              <a:rPr lang="ru-RU" sz="2000" dirty="0" smtClean="0"/>
            </a:br>
            <a:r>
              <a:rPr lang="ru-RU" sz="2000" dirty="0" smtClean="0"/>
              <a:t> Дети принесли форму, в которой служили их папы.</a:t>
            </a:r>
            <a:br>
              <a:rPr lang="ru-RU" sz="2000" dirty="0" smtClean="0"/>
            </a:br>
            <a:r>
              <a:rPr lang="ru-RU" sz="2000" dirty="0" smtClean="0"/>
              <a:t>Собрали несколько видов танков и военной техники.</a:t>
            </a:r>
            <a:endParaRPr lang="ru-RU" sz="2000" dirty="0"/>
          </a:p>
        </p:txBody>
      </p:sp>
      <p:pic>
        <p:nvPicPr>
          <p:cNvPr id="5" name="Рисунок 4" descr="C:\Users\Oksana\Desktop\20210218_152407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030" r="5225" b="4789"/>
          <a:stretch/>
        </p:blipFill>
        <p:spPr bwMode="auto">
          <a:xfrm>
            <a:off x="1547664" y="1535023"/>
            <a:ext cx="5632450" cy="375221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58830860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5875"/>
            <a:ext cx="9182100" cy="688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700" b="1" dirty="0" smtClean="0"/>
              <a:t>Стенд «Мой папа, дядя, дедушка солдат</a:t>
            </a:r>
            <a:r>
              <a:rPr lang="ru-RU" sz="2700" b="1" dirty="0" smtClean="0"/>
              <a:t>»</a:t>
            </a:r>
            <a:r>
              <a:rPr lang="ru-RU" sz="2700" b="1" dirty="0" smtClean="0"/>
              <a:t/>
            </a:r>
            <a:br>
              <a:rPr lang="ru-RU" sz="2700" b="1" dirty="0" smtClean="0"/>
            </a:br>
            <a:r>
              <a:rPr lang="ru-RU" sz="3200" b="1" dirty="0" smtClean="0"/>
              <a:t> </a:t>
            </a:r>
            <a:r>
              <a:rPr lang="ru-RU" sz="2200" dirty="0" smtClean="0"/>
              <a:t>где дети рассматривают фотографии своих пап, дядей службы в Армии.</a:t>
            </a:r>
            <a:endParaRPr lang="ru-RU" sz="2200" dirty="0"/>
          </a:p>
        </p:txBody>
      </p:sp>
      <p:pic>
        <p:nvPicPr>
          <p:cNvPr id="4" name="Объект 3" descr="C:\Users\Oksana\Desktop\Новая папка\20210218_111337.jpg"/>
          <p:cNvPicPr>
            <a:picLocks noGrp="1"/>
          </p:cNvPicPr>
          <p:nvPr>
            <p:ph idx="1"/>
          </p:nvPr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158" r="9724"/>
          <a:stretch/>
        </p:blipFill>
        <p:spPr bwMode="auto">
          <a:xfrm rot="5400000">
            <a:off x="3694369" y="3534841"/>
            <a:ext cx="3411445" cy="2376264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C:\Users\Oksana\Desktop\Новая папка\20210218_111505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6002610" y="1926383"/>
            <a:ext cx="3386082" cy="2214855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C:\Users\Oksana\Desktop\20210218_152328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50"/>
          <a:stretch/>
        </p:blipFill>
        <p:spPr bwMode="auto">
          <a:xfrm>
            <a:off x="179512" y="1319986"/>
            <a:ext cx="3748673" cy="316835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9109751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5875"/>
            <a:ext cx="9182100" cy="688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332656"/>
            <a:ext cx="7488832" cy="1152128"/>
          </a:xfrm>
        </p:spPr>
        <p:txBody>
          <a:bodyPr>
            <a:normAutofit/>
          </a:bodyPr>
          <a:lstStyle/>
          <a:p>
            <a:r>
              <a:rPr lang="ru-RU" sz="1800" dirty="0" smtClean="0"/>
              <a:t>Дети любят </a:t>
            </a:r>
            <a:r>
              <a:rPr lang="ru-RU" sz="1800" dirty="0" smtClean="0"/>
              <a:t>играть, рассматривать военную технику.</a:t>
            </a:r>
            <a:endParaRPr lang="ru-RU" sz="1800" dirty="0"/>
          </a:p>
        </p:txBody>
      </p:sp>
      <p:pic>
        <p:nvPicPr>
          <p:cNvPr id="4" name="Объект 3" descr="C:\Users\Oksana\Desktop\Новая папка\20210218_084649.jpg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2825618" y="2655102"/>
            <a:ext cx="4675626" cy="319908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5" name="Рисунок 4" descr="C:\Users\Oksana\Desktop\Новая папка\20210218_08481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532055" y="1517231"/>
            <a:ext cx="3297206" cy="241811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6" name="Рисунок 5" descr="C:\Users\Oksana\Desktop\Новая папка\20210218_084921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450" t="30963" r="8998" b="29947"/>
          <a:stretch/>
        </p:blipFill>
        <p:spPr bwMode="auto">
          <a:xfrm rot="5400000">
            <a:off x="5569868" y="1855069"/>
            <a:ext cx="4787265" cy="17424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375109323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Oksana\Desktop\Slide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29518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Провели конкурс загадок о военной технике.</a:t>
            </a:r>
            <a:br>
              <a:rPr lang="ru-RU" sz="2400" dirty="0" smtClean="0"/>
            </a:br>
            <a:r>
              <a:rPr lang="ru-RU" sz="2400" dirty="0" smtClean="0"/>
              <a:t>Затем, кто отгадал загадку, показывали картинку на слайде.</a:t>
            </a:r>
            <a:endParaRPr lang="ru-RU" sz="2400" dirty="0"/>
          </a:p>
        </p:txBody>
      </p:sp>
      <p:pic>
        <p:nvPicPr>
          <p:cNvPr id="5" name="Рисунок 4" descr="C:\Users\Oksana\Desktop\Новая папка\20210217_090542(0)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321075" y="1847277"/>
            <a:ext cx="3605306" cy="3024336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C:\Users\Oksana\Desktop\Новая папка\20210217_090639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4791764" y="1985100"/>
            <a:ext cx="3424555" cy="2567940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945029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Oksana\Desktop\Slide1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-36512" y="2134"/>
            <a:ext cx="9180512" cy="68853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0" y="116632"/>
            <a:ext cx="4392488" cy="1440160"/>
          </a:xfrm>
        </p:spPr>
        <p:txBody>
          <a:bodyPr>
            <a:normAutofit fontScale="90000"/>
          </a:bodyPr>
          <a:lstStyle/>
          <a:p>
            <a:r>
              <a:rPr lang="ru-RU" sz="2000" b="1" dirty="0" smtClean="0"/>
              <a:t>8 февраля – День юного героя антифашиста.</a:t>
            </a:r>
            <a:r>
              <a:rPr lang="ru-RU" sz="2000" dirty="0" smtClean="0"/>
              <a:t/>
            </a:r>
            <a:br>
              <a:rPr lang="ru-RU" sz="2000" dirty="0" smtClean="0"/>
            </a:br>
            <a:r>
              <a:rPr lang="ru-RU" sz="2000" dirty="0" smtClean="0"/>
              <a:t>Дети через показ презентации познакомились с маленькими героями большой войны.</a:t>
            </a:r>
            <a:endParaRPr lang="ru-RU" sz="2000" dirty="0"/>
          </a:p>
        </p:txBody>
      </p:sp>
      <p:pic>
        <p:nvPicPr>
          <p:cNvPr id="5" name="Рисунок 4" descr="C:\Users\Oksana\Desktop\Новая папка\20210216_160212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13" y="3379647"/>
            <a:ext cx="3672408" cy="2963148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6" name="Рисунок 5" descr="C:\Users\Oksana\Desktop\Новая папка\20210217_091208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913" t="14031"/>
          <a:stretch/>
        </p:blipFill>
        <p:spPr bwMode="auto">
          <a:xfrm rot="5400000">
            <a:off x="5814995" y="2224277"/>
            <a:ext cx="3562681" cy="2448272"/>
          </a:xfrm>
          <a:prstGeom prst="rect">
            <a:avLst/>
          </a:prstGeom>
          <a:ln w="38100" cap="sq">
            <a:solidFill>
              <a:srgbClr val="00000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2051" name="Picture 3" descr="C:\Users\Oksana\Desktop\Мален. герои бол. войны\2.jp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5" y="0"/>
            <a:ext cx="4445527" cy="3334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168208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5875"/>
            <a:ext cx="9182100" cy="688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15616" y="260648"/>
            <a:ext cx="7920880" cy="2952328"/>
          </a:xfrm>
        </p:spPr>
        <p:txBody>
          <a:bodyPr>
            <a:normAutofit/>
          </a:bodyPr>
          <a:lstStyle/>
          <a:p>
            <a:pPr algn="l"/>
            <a:r>
              <a:rPr lang="ru-RU" sz="2000" b="1" dirty="0"/>
              <a:t> </a:t>
            </a:r>
            <a:r>
              <a:rPr lang="ru-RU" sz="2000" b="1" dirty="0" smtClean="0"/>
              <a:t>   </a:t>
            </a:r>
            <a:r>
              <a:rPr lang="ru-RU" sz="2000" b="1" dirty="0" smtClean="0"/>
              <a:t>Дети </a:t>
            </a:r>
            <a:r>
              <a:rPr lang="ru-RU" sz="2000" b="1" dirty="0" smtClean="0"/>
              <a:t>познакомились со службой в Армии в наши дни.</a:t>
            </a:r>
            <a:br>
              <a:rPr lang="ru-RU" sz="2000" b="1" dirty="0" smtClean="0"/>
            </a:br>
            <a:r>
              <a:rPr lang="ru-RU" sz="2000" b="1" dirty="0" smtClean="0"/>
              <a:t> </a:t>
            </a:r>
            <a:r>
              <a:rPr lang="ru-RU" sz="2000" dirty="0" smtClean="0"/>
              <a:t>По фотографиям дети узнали , как проходит служба солдат.</a:t>
            </a:r>
            <a:br>
              <a:rPr lang="ru-RU" sz="2000" dirty="0" smtClean="0"/>
            </a:br>
            <a:r>
              <a:rPr lang="ru-RU" sz="2000" dirty="0" smtClean="0"/>
              <a:t>Узнали значение многих новых слов: новобранцы, военная присяга, изучение боевых машин, кто такой дневальный, что такое кубрик (спальное расположение), взлётка(коридор- полоса для построений), бытовка(комната для глажения военной формы), спортивный уголок, что такое полигон и парк боевых машин.</a:t>
            </a:r>
            <a:endParaRPr lang="ru-RU" sz="2000" dirty="0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9992" y="3410241"/>
            <a:ext cx="4456341" cy="334523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2224826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:\Users\Oksana\Desktop\223140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solidFill>
              <a:srgbClr val="00206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43608" y="274638"/>
            <a:ext cx="6480720" cy="1138138"/>
          </a:xfrm>
        </p:spPr>
        <p:txBody>
          <a:bodyPr>
            <a:normAutofit fontScale="90000"/>
          </a:bodyPr>
          <a:lstStyle/>
          <a:p>
            <a:r>
              <a:rPr lang="ru-RU" sz="2400" dirty="0" smtClean="0">
                <a:solidFill>
                  <a:prstClr val="black"/>
                </a:solidFill>
              </a:rPr>
              <a:t>Кто </a:t>
            </a:r>
            <a:r>
              <a:rPr lang="ru-RU" sz="2400" dirty="0">
                <a:solidFill>
                  <a:prstClr val="black"/>
                </a:solidFill>
              </a:rPr>
              <a:t>такой дневальный, что такое кубрик (спальное </a:t>
            </a:r>
            <a:r>
              <a:rPr lang="ru-RU" sz="2400" dirty="0" smtClean="0">
                <a:solidFill>
                  <a:prstClr val="black"/>
                </a:solidFill>
              </a:rPr>
              <a:t>расположение,) </a:t>
            </a:r>
            <a:r>
              <a:rPr lang="ru-RU" sz="2400" dirty="0">
                <a:solidFill>
                  <a:prstClr val="black"/>
                </a:solidFill>
              </a:rPr>
              <a:t>бытовка(комната для глажения военной формы</a:t>
            </a:r>
            <a:r>
              <a:rPr lang="ru-RU" sz="2400" dirty="0" smtClean="0">
                <a:solidFill>
                  <a:prstClr val="black"/>
                </a:solidFill>
              </a:rPr>
              <a:t>) и др.</a:t>
            </a:r>
            <a:endParaRPr lang="ru-RU" sz="3600" b="1" dirty="0"/>
          </a:p>
        </p:txBody>
      </p:sp>
      <p:pic>
        <p:nvPicPr>
          <p:cNvPr id="2050" name="Picture 2" descr="C:\Users\Oksana\Desktop\image (3).jpg"/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556792"/>
            <a:ext cx="2304256" cy="2304256"/>
          </a:xfrm>
          <a:prstGeom prst="rect">
            <a:avLst/>
          </a:prstGeom>
          <a:ln w="127000" cap="sq">
            <a:solidFill>
              <a:srgbClr val="002060"/>
            </a:solidFill>
            <a:miter lim="800000"/>
          </a:ln>
          <a:effectLst>
            <a:outerShdw blurRad="57150" dist="50800" dir="2700000" algn="tl" rotWithShape="0">
              <a:srgbClr val="000000">
                <a:alpha val="40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21890" y="3979763"/>
            <a:ext cx="3565013" cy="274860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1412776"/>
            <a:ext cx="3365500" cy="25669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378726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050" y="-15875"/>
            <a:ext cx="9182100" cy="6889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000" dirty="0" smtClean="0"/>
              <a:t>С детьми старшей группы сделали </a:t>
            </a:r>
            <a:r>
              <a:rPr lang="ru-RU" sz="2000" dirty="0" smtClean="0"/>
              <a:t>танки </a:t>
            </a:r>
            <a:r>
              <a:rPr lang="ru-RU" sz="2000" dirty="0" smtClean="0"/>
              <a:t>из картона</a:t>
            </a:r>
            <a:endParaRPr lang="ru-RU" sz="2000" dirty="0"/>
          </a:p>
        </p:txBody>
      </p:sp>
      <p:pic>
        <p:nvPicPr>
          <p:cNvPr id="2051" name="Picture 3" descr="C:\Users\Oksana\Desktop\detsad-278295-1518625178.jpg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94" t="9142" r="4038" b="18922"/>
          <a:stretch/>
        </p:blipFill>
        <p:spPr bwMode="auto">
          <a:xfrm>
            <a:off x="4932040" y="1283525"/>
            <a:ext cx="3568468" cy="2144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 descr="C:\Users\Oksana\Desktop\дети фев\20210219_161117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32040" y="3573016"/>
            <a:ext cx="3846830" cy="288544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Oksana\Desktop\дети фев\20210219_161430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748"/>
          <a:stretch/>
        </p:blipFill>
        <p:spPr bwMode="auto">
          <a:xfrm>
            <a:off x="1187624" y="980728"/>
            <a:ext cx="3528392" cy="316835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97138395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882</TotalTime>
  <Words>95</Words>
  <Application>Microsoft Office PowerPoint</Application>
  <PresentationFormat>Экран (4:3)</PresentationFormat>
  <Paragraphs>11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Тема Office</vt:lpstr>
      <vt:lpstr>ДЕНЬ ЗАЩИТНИКА ОТЕЧЕСТВА</vt:lpstr>
      <vt:lpstr>В старшей группе создан патриотический уголок.  Дети принесли форму, в которой служили их папы. Собрали несколько видов танков и военной техники.</vt:lpstr>
      <vt:lpstr>Стенд «Мой папа, дядя, дедушка солдат»  где дети рассматривают фотографии своих пап, дядей службы в Армии.</vt:lpstr>
      <vt:lpstr>Дети любят играть, рассматривать военную технику.</vt:lpstr>
      <vt:lpstr>Провели конкурс загадок о военной технике. Затем, кто отгадал загадку, показывали картинку на слайде.</vt:lpstr>
      <vt:lpstr>8 февраля – День юного героя антифашиста. Дети через показ презентации познакомились с маленькими героями большой войны.</vt:lpstr>
      <vt:lpstr>    Дети познакомились со службой в Армии в наши дни.  По фотографиям дети узнали , как проходит служба солдат. Узнали значение многих новых слов: новобранцы, военная присяга, изучение боевых машин, кто такой дневальный, что такое кубрик (спальное расположение), взлётка(коридор- полоса для построений), бытовка(комната для глажения военной формы), спортивный уголок, что такое полигон и парк боевых машин.</vt:lpstr>
      <vt:lpstr>Кто такой дневальный, что такое кубрик (спальное расположение,) бытовка(комната для глажения военной формы) и др.</vt:lpstr>
      <vt:lpstr>С детьми старшей группы сделали танки из картона</vt:lpstr>
      <vt:lpstr>«Аты-баты, мы солдаты»  спортивный праздник в старшей группе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cp:lastModifiedBy>Oksana</cp:lastModifiedBy>
  <cp:revision>171</cp:revision>
  <dcterms:modified xsi:type="dcterms:W3CDTF">2021-02-26T09:25:31Z</dcterms:modified>
</cp:coreProperties>
</file>