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78" r:id="rId2"/>
    <p:sldId id="380" r:id="rId3"/>
    <p:sldId id="384" r:id="rId4"/>
    <p:sldId id="383" r:id="rId5"/>
    <p:sldId id="381" r:id="rId6"/>
    <p:sldId id="379" r:id="rId7"/>
    <p:sldId id="346" r:id="rId8"/>
    <p:sldId id="385" r:id="rId9"/>
    <p:sldId id="333" r:id="rId10"/>
    <p:sldId id="38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1D4370-84DC-43D6-983B-0DC2849321B4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87D8-079B-4879-B7F5-C16B0A61E4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90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3357" cy="688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075240" cy="5089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ДЕНЬ ЗАЩИТНИКА ОТЕЧЕСТВА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87624" y="2151728"/>
            <a:ext cx="73448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prstClr val="black"/>
                </a:solidFill>
                <a:ea typeface="+mj-ea"/>
                <a:cs typeface="+mj-cs"/>
              </a:rPr>
              <a:t>БЕСЕДА С РОДИТЕЛЯМИ О ПАТРИОТИЧЕСКОМ ВОСПИТАНИИ РЕБЕНКА</a:t>
            </a:r>
            <a:br>
              <a:rPr lang="ru-RU" sz="2000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2000" dirty="0">
                <a:solidFill>
                  <a:prstClr val="black"/>
                </a:solidFill>
                <a:ea typeface="+mj-ea"/>
                <a:cs typeface="+mj-cs"/>
              </a:rPr>
              <a:t>Родители ознакомились с рекомендациями «Как воспитать маленького патриота» и «Советы родителям по патриотическому воспитанию детей»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6039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3" y="32620"/>
            <a:ext cx="9085347" cy="6817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«Аты-баты, мы солдаты» </a:t>
            </a:r>
            <a:br>
              <a:rPr lang="ru-RU" sz="2400" b="1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prstClr val="black"/>
                </a:solidFill>
              </a:rPr>
              <a:t>спортивный праздник в старшей группе</a:t>
            </a:r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2"/>
            <a:ext cx="5797550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0497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875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Oksana\Desktop\Slide1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"/>
            <a:ext cx="9087345" cy="681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571184" cy="1278254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старшей группе создан патриотический уголок.</a:t>
            </a:r>
            <a:br>
              <a:rPr lang="ru-RU" sz="2000" dirty="0" smtClean="0"/>
            </a:br>
            <a:r>
              <a:rPr lang="ru-RU" sz="2000" dirty="0" smtClean="0"/>
              <a:t> Дети принесли форму, в которой служили их папы.</a:t>
            </a:r>
            <a:br>
              <a:rPr lang="ru-RU" sz="2000" dirty="0" smtClean="0"/>
            </a:br>
            <a:r>
              <a:rPr lang="ru-RU" sz="2000" dirty="0" smtClean="0"/>
              <a:t>Собрали несколько видов танков и военной техники.</a:t>
            </a:r>
            <a:endParaRPr lang="ru-RU" sz="2000" dirty="0"/>
          </a:p>
        </p:txBody>
      </p:sp>
      <p:pic>
        <p:nvPicPr>
          <p:cNvPr id="5" name="Рисунок 4" descr="C:\Users\Oksana\Desktop\20210218_15240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0" r="5225" b="4789"/>
          <a:stretch/>
        </p:blipFill>
        <p:spPr bwMode="auto">
          <a:xfrm>
            <a:off x="1547664" y="1535023"/>
            <a:ext cx="5632450" cy="3752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8308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875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dirty="0" smtClean="0"/>
              <a:t>Стенд «Мой папа, дядя, дедушка солдат</a:t>
            </a:r>
            <a:r>
              <a:rPr lang="ru-RU" sz="2700" b="1" dirty="0" smtClean="0"/>
              <a:t>»</a:t>
            </a: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3200" b="1" dirty="0" smtClean="0"/>
              <a:t> </a:t>
            </a:r>
            <a:r>
              <a:rPr lang="ru-RU" sz="2200" dirty="0" smtClean="0"/>
              <a:t>где дети рассматривают фотографии своих пап, дядей службы в Армии.</a:t>
            </a:r>
            <a:endParaRPr lang="ru-RU" sz="2200" dirty="0"/>
          </a:p>
        </p:txBody>
      </p:sp>
      <p:pic>
        <p:nvPicPr>
          <p:cNvPr id="4" name="Объект 3" descr="C:\Users\Oksana\Desktop\Новая папка\20210218_111337.jpg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8" r="9724"/>
          <a:stretch/>
        </p:blipFill>
        <p:spPr bwMode="auto">
          <a:xfrm rot="5400000">
            <a:off x="3694369" y="3534841"/>
            <a:ext cx="3411445" cy="2376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Oksana\Desktop\Новая папка\20210218_11150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2610" y="1926383"/>
            <a:ext cx="3386082" cy="22148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Oksana\Desktop\20210218_15232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/>
          <a:stretch/>
        </p:blipFill>
        <p:spPr bwMode="auto">
          <a:xfrm>
            <a:off x="179512" y="1319986"/>
            <a:ext cx="3748673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0975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875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7488832" cy="1152128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Дети любят </a:t>
            </a:r>
            <a:r>
              <a:rPr lang="ru-RU" sz="1800" dirty="0" smtClean="0"/>
              <a:t>играть, рассматривать военную технику.</a:t>
            </a:r>
            <a:endParaRPr lang="ru-RU" sz="1800" dirty="0"/>
          </a:p>
        </p:txBody>
      </p:sp>
      <p:pic>
        <p:nvPicPr>
          <p:cNvPr id="4" name="Объект 3" descr="C:\Users\Oksana\Desktop\Новая папка\20210218_08464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25618" y="2655102"/>
            <a:ext cx="4675626" cy="31990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Oksana\Desktop\Новая папка\20210218_0848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2055" y="1517231"/>
            <a:ext cx="3297206" cy="24181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 descr="C:\Users\Oksana\Desktop\Новая папка\20210218_08492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t="30963" r="8998" b="29947"/>
          <a:stretch/>
        </p:blipFill>
        <p:spPr bwMode="auto">
          <a:xfrm rot="5400000">
            <a:off x="5569868" y="1855069"/>
            <a:ext cx="4787265" cy="17424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1093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Oksana\Desktop\Slid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1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Провели конкурс загадок о военной технике.</a:t>
            </a:r>
            <a:br>
              <a:rPr lang="ru-RU" sz="2400" dirty="0" smtClean="0"/>
            </a:br>
            <a:r>
              <a:rPr lang="ru-RU" sz="2400" dirty="0" smtClean="0"/>
              <a:t>Затем, кто отгадал загадку, показывали картинку на слайде.</a:t>
            </a:r>
            <a:endParaRPr lang="ru-RU" sz="2400" dirty="0"/>
          </a:p>
        </p:txBody>
      </p:sp>
      <p:pic>
        <p:nvPicPr>
          <p:cNvPr id="5" name="Рисунок 4" descr="C:\Users\Oksana\Desktop\Новая папка\20210217_090542(0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1075" y="1847277"/>
            <a:ext cx="3605306" cy="3024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Oksana\Desktop\Новая папка\20210217_09063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91764" y="1985100"/>
            <a:ext cx="3424555" cy="2567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02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ksana\Desktop\Slide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2134"/>
            <a:ext cx="9180512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116632"/>
            <a:ext cx="4392488" cy="144016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>8 февраля – День юного героя антифашиста.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Дети через показ презентации познакомились с маленькими героями большой войны.</a:t>
            </a:r>
            <a:endParaRPr lang="ru-RU" sz="2000" dirty="0"/>
          </a:p>
        </p:txBody>
      </p:sp>
      <p:pic>
        <p:nvPicPr>
          <p:cNvPr id="5" name="Рисунок 4" descr="C:\Users\Oksana\Desktop\Новая папка\20210216_16021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" y="3379647"/>
            <a:ext cx="3672408" cy="29631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Oksana\Desktop\Новая папка\20210217_09120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3" t="14031"/>
          <a:stretch/>
        </p:blipFill>
        <p:spPr bwMode="auto">
          <a:xfrm rot="5400000">
            <a:off x="5814995" y="2224277"/>
            <a:ext cx="3562681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Oksana\Desktop\Мален. герои бол. войны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" y="0"/>
            <a:ext cx="4445527" cy="333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820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875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920880" cy="2952328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/>
              <a:t> </a:t>
            </a:r>
            <a:r>
              <a:rPr lang="ru-RU" sz="2000" b="1" dirty="0" smtClean="0"/>
              <a:t>   </a:t>
            </a:r>
            <a:r>
              <a:rPr lang="ru-RU" sz="2000" b="1" dirty="0" smtClean="0"/>
              <a:t>Дети </a:t>
            </a:r>
            <a:r>
              <a:rPr lang="ru-RU" sz="2000" b="1" dirty="0" smtClean="0"/>
              <a:t>познакомились со службой в Армии в наши дни.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dirty="0" smtClean="0"/>
              <a:t>По фотографиям дети узнали , как проходит служба солдат.</a:t>
            </a:r>
            <a:br>
              <a:rPr lang="ru-RU" sz="2000" dirty="0" smtClean="0"/>
            </a:br>
            <a:r>
              <a:rPr lang="ru-RU" sz="2000" dirty="0" smtClean="0"/>
              <a:t>Узнали значение многих новых слов: новобранцы, военная присяга, изучение боевых машин, кто такой дневальный, что такое кубрик (спальное расположение), взлётка(коридор- полоса для построений), бытовка(комната для глажения военной формы), спортивный уголок, что такое полигон и парк боевых машин.</a:t>
            </a:r>
            <a:endParaRPr lang="ru-RU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10241"/>
            <a:ext cx="4456341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248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ksana\Desktop\223140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480720" cy="1138138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Кто </a:t>
            </a:r>
            <a:r>
              <a:rPr lang="ru-RU" sz="2400" dirty="0">
                <a:solidFill>
                  <a:prstClr val="black"/>
                </a:solidFill>
              </a:rPr>
              <a:t>такой дневальный, что такое кубрик (спальное </a:t>
            </a:r>
            <a:r>
              <a:rPr lang="ru-RU" sz="2400" dirty="0" smtClean="0">
                <a:solidFill>
                  <a:prstClr val="black"/>
                </a:solidFill>
              </a:rPr>
              <a:t>расположение,) </a:t>
            </a:r>
            <a:r>
              <a:rPr lang="ru-RU" sz="2400" dirty="0">
                <a:solidFill>
                  <a:prstClr val="black"/>
                </a:solidFill>
              </a:rPr>
              <a:t>бытовка(комната для глажения военной формы</a:t>
            </a:r>
            <a:r>
              <a:rPr lang="ru-RU" sz="2400" dirty="0" smtClean="0">
                <a:solidFill>
                  <a:prstClr val="black"/>
                </a:solidFill>
              </a:rPr>
              <a:t>) и др.</a:t>
            </a:r>
            <a:endParaRPr lang="ru-RU" sz="3600" b="1" dirty="0"/>
          </a:p>
        </p:txBody>
      </p:sp>
      <p:pic>
        <p:nvPicPr>
          <p:cNvPr id="2050" name="Picture 2" descr="C:\Users\Oksana\Desktop\image (3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2304256" cy="2304256"/>
          </a:xfrm>
          <a:prstGeom prst="rect">
            <a:avLst/>
          </a:prstGeom>
          <a:ln w="127000" cap="sq">
            <a:solidFill>
              <a:srgbClr val="00206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90" y="3979763"/>
            <a:ext cx="3565013" cy="274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3655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87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5875"/>
            <a:ext cx="9182100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 детьми старшей группы сделали </a:t>
            </a:r>
            <a:r>
              <a:rPr lang="ru-RU" sz="2000" dirty="0" smtClean="0"/>
              <a:t>танки </a:t>
            </a:r>
            <a:r>
              <a:rPr lang="ru-RU" sz="2000" dirty="0" smtClean="0"/>
              <a:t>из картона</a:t>
            </a:r>
            <a:endParaRPr lang="ru-RU" sz="2000" dirty="0"/>
          </a:p>
        </p:txBody>
      </p:sp>
      <p:pic>
        <p:nvPicPr>
          <p:cNvPr id="2051" name="Picture 3" descr="C:\Users\Oksana\Desktop\detsad-278295-151862517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4" t="9142" r="4038" b="18922"/>
          <a:stretch/>
        </p:blipFill>
        <p:spPr bwMode="auto">
          <a:xfrm>
            <a:off x="4932040" y="1283525"/>
            <a:ext cx="3568468" cy="214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Oksana\Desktop\дети фев\20210219_1611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73016"/>
            <a:ext cx="3846830" cy="288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Oksana\Desktop\дети фев\20210219_16143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48"/>
          <a:stretch/>
        </p:blipFill>
        <p:spPr bwMode="auto">
          <a:xfrm>
            <a:off x="1187624" y="980728"/>
            <a:ext cx="3528392" cy="3168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13839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882</TotalTime>
  <Words>95</Words>
  <Application>Microsoft Office PowerPoint</Application>
  <PresentationFormat>Экран (4:3)</PresentationFormat>
  <Paragraphs>11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ДЕНЬ ЗАЩИТНИКА ОТЕЧЕСТВА</vt:lpstr>
      <vt:lpstr>В старшей группе создан патриотический уголок.  Дети принесли форму, в которой служили их папы. Собрали несколько видов танков и военной техники.</vt:lpstr>
      <vt:lpstr>Стенд «Мой папа, дядя, дедушка солдат»  где дети рассматривают фотографии своих пап, дядей службы в Армии.</vt:lpstr>
      <vt:lpstr>Дети любят играть, рассматривать военную технику.</vt:lpstr>
      <vt:lpstr>Провели конкурс загадок о военной технике. Затем, кто отгадал загадку, показывали картинку на слайде.</vt:lpstr>
      <vt:lpstr>8 февраля – День юного героя антифашиста. Дети через показ презентации познакомились с маленькими героями большой войны.</vt:lpstr>
      <vt:lpstr>    Дети познакомились со службой в Армии в наши дни.  По фотографиям дети узнали , как проходит служба солдат. Узнали значение многих новых слов: новобранцы, военная присяга, изучение боевых машин, кто такой дневальный, что такое кубрик (спальное расположение), взлётка(коридор- полоса для построений), бытовка(комната для глажения военной формы), спортивный уголок, что такое полигон и парк боевых машин.</vt:lpstr>
      <vt:lpstr>Кто такой дневальный, что такое кубрик (спальное расположение,) бытовка(комната для глажения военной формы) и др.</vt:lpstr>
      <vt:lpstr>С детьми старшей группы сделали танки из картона</vt:lpstr>
      <vt:lpstr>«Аты-баты, мы солдаты»  спортивный праздник в старшей группе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Oksana</cp:lastModifiedBy>
  <cp:revision>171</cp:revision>
  <dcterms:modified xsi:type="dcterms:W3CDTF">2021-02-26T09:25:31Z</dcterms:modified>
</cp:coreProperties>
</file>