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8" r:id="rId3"/>
    <p:sldId id="269" r:id="rId4"/>
    <p:sldId id="257" r:id="rId5"/>
    <p:sldId id="259" r:id="rId6"/>
    <p:sldId id="266" r:id="rId7"/>
    <p:sldId id="260" r:id="rId8"/>
    <p:sldId id="262" r:id="rId9"/>
    <p:sldId id="258" r:id="rId10"/>
    <p:sldId id="261" r:id="rId11"/>
    <p:sldId id="263" r:id="rId12"/>
    <p:sldId id="264" r:id="rId13"/>
    <p:sldId id="26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1962B-E694-4F01-A093-3096533E8704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05C48-EF24-4E49-8AB8-7DE2B3B118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657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05C48-EF24-4E49-8AB8-7DE2B3B118A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088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ksana Kostromina\Desktop\средняя фото\SAM_71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"/>
          <a:stretch/>
        </p:blipFill>
        <p:spPr bwMode="auto">
          <a:xfrm>
            <a:off x="61839" y="0"/>
            <a:ext cx="9056603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0800000" flipV="1">
            <a:off x="685800" y="5517232"/>
            <a:ext cx="7630616" cy="122413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</a:pPr>
            <a:r>
              <a:rPr lang="ru-RU" sz="2800" b="1" kern="1800" dirty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П</a:t>
            </a:r>
            <a:r>
              <a:rPr lang="ru-RU" sz="2800" b="1" kern="1800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раздник </a:t>
            </a:r>
            <a:r>
              <a:rPr lang="ru-RU" sz="2800" b="1" kern="1800" dirty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«Февромарт»</a:t>
            </a:r>
            <a:r>
              <a:rPr lang="ru-RU" sz="2800" dirty="0">
                <a:ea typeface="Calibri"/>
                <a:cs typeface="Times New Roman"/>
              </a:rPr>
              <a:t/>
            </a:r>
            <a:br>
              <a:rPr lang="ru-RU" sz="2800" dirty="0">
                <a:ea typeface="Calibri"/>
                <a:cs typeface="Times New Roman"/>
              </a:rPr>
            </a:br>
            <a:r>
              <a:rPr lang="ru-RU" sz="2800" b="1" kern="1800" dirty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 в средней группе (2025 год)</a:t>
            </a:r>
            <a:r>
              <a:rPr lang="ru-RU" sz="2800" dirty="0">
                <a:ea typeface="Calibri"/>
                <a:cs typeface="Times New Roman"/>
              </a:rPr>
              <a:t/>
            </a:r>
            <a:br>
              <a:rPr lang="ru-RU" sz="2800" dirty="0">
                <a:ea typeface="Calibri"/>
                <a:cs typeface="Times New Roman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60350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8264" y="274638"/>
            <a:ext cx="1738536" cy="3298378"/>
          </a:xfrm>
        </p:spPr>
        <p:txBody>
          <a:bodyPr>
            <a:normAutofit/>
          </a:bodyPr>
          <a:lstStyle/>
          <a:p>
            <a:r>
              <a:rPr lang="ru-RU" sz="1400" i="1" dirty="0" smtClean="0"/>
              <a:t>В заключении праздника почтальон Печкин вручает посылку, ведущие раздают подарки детям.</a:t>
            </a:r>
            <a:endParaRPr lang="ru-RU" sz="1400" i="1" dirty="0"/>
          </a:p>
        </p:txBody>
      </p:sp>
      <p:pic>
        <p:nvPicPr>
          <p:cNvPr id="1026" name="Picture 2" descr="C:\Users\Oksana Kostromina\Desktop\90261af8-6749-49f7-9cdd-1c24e861d3a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24636" r="4958" b="8982"/>
          <a:stretch/>
        </p:blipFill>
        <p:spPr bwMode="auto">
          <a:xfrm>
            <a:off x="1" y="30194"/>
            <a:ext cx="6804248" cy="3976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Oksana Kostromina\Desktop\средняя фото\SAM_718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9" t="5073" r="21763" b="19563"/>
          <a:stretch/>
        </p:blipFill>
        <p:spPr bwMode="auto">
          <a:xfrm rot="16200000">
            <a:off x="5554983" y="3767290"/>
            <a:ext cx="3104886" cy="3054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14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150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31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249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034680" cy="1066130"/>
          </a:xfrm>
        </p:spPr>
        <p:txBody>
          <a:bodyPr>
            <a:normAutofit fontScale="90000"/>
          </a:bodyPr>
          <a:lstStyle/>
          <a:p>
            <a:r>
              <a:rPr lang="ru-RU" sz="1600" i="1" dirty="0">
                <a:solidFill>
                  <a:srgbClr val="111111"/>
                </a:solidFill>
                <a:latin typeface="Arial"/>
                <a:ea typeface="Times New Roman"/>
              </a:rPr>
              <a:t>Дети </a:t>
            </a:r>
            <a:r>
              <a:rPr lang="ru-RU" sz="1600" i="1" dirty="0" smtClean="0">
                <a:solidFill>
                  <a:srgbClr val="111111"/>
                </a:solidFill>
                <a:latin typeface="Arial"/>
                <a:ea typeface="Times New Roman"/>
              </a:rPr>
              <a:t> </a:t>
            </a:r>
            <a:r>
              <a:rPr lang="ru-RU" sz="1600" i="1" dirty="0">
                <a:solidFill>
                  <a:srgbClr val="111111"/>
                </a:solidFill>
                <a:latin typeface="Arial"/>
                <a:ea typeface="Times New Roman"/>
              </a:rPr>
              <a:t>проходят в зал под песню: </a:t>
            </a:r>
            <a:r>
              <a:rPr lang="ru-RU" sz="1600" b="1" i="1" dirty="0">
                <a:solidFill>
                  <a:srgbClr val="111111"/>
                </a:solidFill>
                <a:latin typeface="Arial"/>
                <a:ea typeface="Times New Roman"/>
              </a:rPr>
              <a:t>«Я ты, он, она».</a:t>
            </a:r>
            <a:br>
              <a:rPr lang="ru-RU" sz="1600" b="1" i="1" dirty="0">
                <a:solidFill>
                  <a:srgbClr val="111111"/>
                </a:solidFill>
                <a:latin typeface="Arial"/>
                <a:ea typeface="Times New Roman"/>
              </a:rPr>
            </a:br>
            <a:r>
              <a:rPr lang="ru-RU" sz="1600" i="1" dirty="0">
                <a:solidFill>
                  <a:prstClr val="black"/>
                </a:solidFill>
                <a:latin typeface="Times New Roman"/>
                <a:ea typeface="Times New Roman"/>
              </a:rPr>
              <a:t/>
            </a:r>
            <a:br>
              <a:rPr lang="ru-RU" sz="1600" i="1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endParaRPr lang="ru-RU" sz="1600" i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" t="25951" r="8355"/>
          <a:stretch/>
        </p:blipFill>
        <p:spPr bwMode="auto">
          <a:xfrm>
            <a:off x="3004456" y="3489649"/>
            <a:ext cx="5589037" cy="32550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" y="31034"/>
            <a:ext cx="5608637" cy="3700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1146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274638"/>
            <a:ext cx="2592288" cy="3439992"/>
          </a:xfrm>
        </p:spPr>
        <p:txBody>
          <a:bodyPr>
            <a:normAutofit/>
          </a:bodyPr>
          <a:lstStyle/>
          <a:p>
            <a:pPr indent="228600">
              <a:spcAft>
                <a:spcPts val="0"/>
              </a:spcAft>
            </a:pPr>
            <a:r>
              <a:rPr lang="ru-RU" sz="1400" i="1" dirty="0">
                <a:solidFill>
                  <a:srgbClr val="111111"/>
                </a:solidFill>
                <a:latin typeface="Arial"/>
                <a:ea typeface="Times New Roman"/>
              </a:rPr>
              <a:t>Входят почтальон Печкин и старуха Шапокляк. </a:t>
            </a:r>
            <a:r>
              <a:rPr lang="ru-RU" sz="1400" i="1" dirty="0">
                <a:latin typeface="Times New Roman"/>
                <a:ea typeface="Times New Roman"/>
              </a:rPr>
              <a:t/>
            </a:r>
            <a:br>
              <a:rPr lang="ru-RU" sz="1400" i="1" dirty="0">
                <a:latin typeface="Times New Roman"/>
                <a:ea typeface="Times New Roman"/>
              </a:rPr>
            </a:br>
            <a:r>
              <a:rPr lang="ru-RU" sz="1400" i="1" dirty="0">
                <a:solidFill>
                  <a:srgbClr val="111111"/>
                </a:solidFill>
                <a:latin typeface="Arial"/>
                <a:ea typeface="Times New Roman"/>
              </a:rPr>
              <a:t> </a:t>
            </a:r>
            <a:r>
              <a:rPr lang="ru-RU" sz="1400" i="1" dirty="0">
                <a:latin typeface="Times New Roman"/>
                <a:ea typeface="Times New Roman"/>
              </a:rPr>
              <a:t/>
            </a:r>
            <a:br>
              <a:rPr lang="ru-RU" sz="1400" i="1" dirty="0">
                <a:latin typeface="Times New Roman"/>
                <a:ea typeface="Times New Roman"/>
              </a:rPr>
            </a:br>
            <a:r>
              <a:rPr lang="ru-RU" sz="1400" i="1" dirty="0">
                <a:solidFill>
                  <a:srgbClr val="111111"/>
                </a:solidFill>
                <a:latin typeface="Arial"/>
                <a:ea typeface="Times New Roman"/>
              </a:rPr>
              <a:t>Шапокляк толкает Печкина в дверном проёме и говорит: «Пропустите даму вперед, невежа», проходит  первая. Осматривается, ухмыляется.</a:t>
            </a:r>
            <a:r>
              <a:rPr lang="ru-RU" sz="1400" i="1" dirty="0">
                <a:latin typeface="Times New Roman"/>
                <a:ea typeface="Times New Roman"/>
              </a:rPr>
              <a:t/>
            </a:r>
            <a:br>
              <a:rPr lang="ru-RU" sz="1400" i="1" dirty="0">
                <a:latin typeface="Times New Roman"/>
                <a:ea typeface="Times New Roman"/>
              </a:rPr>
            </a:br>
            <a:endParaRPr lang="ru-RU" sz="1400" i="1" dirty="0"/>
          </a:p>
        </p:txBody>
      </p:sp>
      <p:pic>
        <p:nvPicPr>
          <p:cNvPr id="4098" name="Picture 2" descr="C:\Users\Oksana Kostromina\Desktop\средняя фото\SAM_713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4" t="18555" r="35699" b="16918"/>
          <a:stretch/>
        </p:blipFill>
        <p:spPr bwMode="auto">
          <a:xfrm>
            <a:off x="179512" y="188640"/>
            <a:ext cx="2743201" cy="29204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Oksana Kostromina\Desktop\средняя фото\SAM_71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1" t="29678"/>
          <a:stretch/>
        </p:blipFill>
        <p:spPr bwMode="auto">
          <a:xfrm>
            <a:off x="35496" y="3714630"/>
            <a:ext cx="5153646" cy="2954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Oksana Kostromina\Desktop\средняя фото\SAM_71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8" t="11523" r="40882" b="34744"/>
          <a:stretch/>
        </p:blipFill>
        <p:spPr bwMode="auto">
          <a:xfrm rot="16200000">
            <a:off x="5366116" y="186612"/>
            <a:ext cx="3778899" cy="36389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5508104" y="4075328"/>
            <a:ext cx="36358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111111"/>
                </a:solidFill>
                <a:latin typeface="Arial"/>
                <a:ea typeface="Times New Roman"/>
              </a:rPr>
              <a:t>Ведущий </a:t>
            </a:r>
            <a:r>
              <a:rPr lang="ru-RU" sz="1400" i="1" dirty="0" smtClean="0">
                <a:solidFill>
                  <a:srgbClr val="111111"/>
                </a:solidFill>
                <a:latin typeface="Arial"/>
                <a:ea typeface="Times New Roman"/>
                <a:cs typeface="+mj-cs"/>
              </a:rPr>
              <a:t>приглашает  Шапокляк </a:t>
            </a:r>
            <a:r>
              <a:rPr lang="ru-RU" sz="1400" i="1" dirty="0">
                <a:solidFill>
                  <a:srgbClr val="111111"/>
                </a:solidFill>
                <a:latin typeface="Arial"/>
                <a:ea typeface="Times New Roman"/>
                <a:cs typeface="+mj-cs"/>
              </a:rPr>
              <a:t>к волшебному дереву снять бантик и сказать волшебные слова. «Бантик, бантик, постарайся, настроенье – поднимайся!»</a:t>
            </a:r>
            <a:r>
              <a:rPr lang="ru-RU" sz="1400" i="1" dirty="0">
                <a:solidFill>
                  <a:prstClr val="black"/>
                </a:solidFill>
                <a:latin typeface="Times New Roman"/>
                <a:ea typeface="Times New Roman"/>
                <a:cs typeface="+mj-cs"/>
              </a:rPr>
              <a:t/>
            </a:r>
            <a:br>
              <a:rPr lang="ru-RU" sz="1400" i="1" dirty="0">
                <a:solidFill>
                  <a:prstClr val="black"/>
                </a:solidFill>
                <a:latin typeface="Times New Roman"/>
                <a:ea typeface="Times New Roman"/>
                <a:cs typeface="+mj-cs"/>
              </a:rPr>
            </a:b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4217736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H="1" flipV="1">
            <a:off x="467544" y="3933056"/>
            <a:ext cx="1512168" cy="2592288"/>
          </a:xfrm>
        </p:spPr>
        <p:txBody>
          <a:bodyPr>
            <a:normAutofit fontScale="90000"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600" b="1" u="sng" dirty="0" smtClean="0">
                <a:solidFill>
                  <a:srgbClr val="111111"/>
                </a:solidFill>
                <a:latin typeface="Arial"/>
                <a:ea typeface="Times New Roman"/>
              </a:rPr>
              <a:t/>
            </a:r>
            <a:br>
              <a:rPr lang="ru-RU" sz="1600" b="1" u="sng" dirty="0" smtClean="0">
                <a:solidFill>
                  <a:srgbClr val="111111"/>
                </a:solidFill>
                <a:latin typeface="Arial"/>
                <a:ea typeface="Times New Roman"/>
              </a:rPr>
            </a:br>
            <a:r>
              <a:rPr lang="ru-RU" sz="1600" dirty="0">
                <a:latin typeface="Times New Roman"/>
                <a:ea typeface="Times New Roman"/>
              </a:rPr>
              <a:t/>
            </a:r>
            <a:br>
              <a:rPr lang="ru-RU" sz="1600" dirty="0">
                <a:latin typeface="Times New Roman"/>
                <a:ea typeface="Times New Roman"/>
              </a:rPr>
            </a:br>
            <a:r>
              <a:rPr lang="ru-RU" sz="1600" i="1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Д</a:t>
            </a:r>
            <a:r>
              <a:rPr lang="ru-RU" sz="1600" i="1" dirty="0" smtClean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ети с движениями исполняют песню</a:t>
            </a:r>
            <a:r>
              <a:rPr lang="ru-RU" sz="1600" i="1" dirty="0" smtClean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ru-RU" sz="1600" i="1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«Бравые солдаты с песнями идут</a:t>
            </a:r>
            <a:r>
              <a:rPr lang="ru-RU" sz="1600" i="1" dirty="0" smtClean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» и читают стихи.</a:t>
            </a:r>
            <a:r>
              <a:rPr lang="ru-RU" sz="1100" i="1" dirty="0">
                <a:ea typeface="Calibri"/>
                <a:cs typeface="Times New Roman"/>
              </a:rPr>
              <a:t/>
            </a:r>
            <a:br>
              <a:rPr lang="ru-RU" sz="1100" i="1" dirty="0">
                <a:ea typeface="Calibri"/>
                <a:cs typeface="Times New Roman"/>
              </a:rPr>
            </a:br>
            <a:endParaRPr lang="ru-RU" sz="1600" i="1" dirty="0"/>
          </a:p>
        </p:txBody>
      </p:sp>
      <p:pic>
        <p:nvPicPr>
          <p:cNvPr id="2050" name="Picture 2" descr="C:\Users\Oksana Kostromina\Desktop\0e81e80e-e105-47b3-bd71-ae4b66d3e2e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4" t="17610" r="27742"/>
          <a:stretch/>
        </p:blipFill>
        <p:spPr bwMode="auto">
          <a:xfrm>
            <a:off x="179512" y="185602"/>
            <a:ext cx="4002427" cy="3053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368698"/>
            <a:ext cx="2150922" cy="3484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Oksana Kostromina\Desktop\средняя фото\SAM_71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592" y="184384"/>
            <a:ext cx="4434876" cy="29565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351846"/>
            <a:ext cx="4486275" cy="3535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918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0" y="274638"/>
            <a:ext cx="2674640" cy="2362274"/>
          </a:xfrm>
        </p:spPr>
        <p:txBody>
          <a:bodyPr>
            <a:normAutofit fontScale="90000"/>
          </a:bodyPr>
          <a:lstStyle/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600" b="1" i="1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ИГРА «ПОДЪЕМ».</a:t>
            </a:r>
            <a:r>
              <a:rPr lang="ru-RU" sz="1600" i="1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 </a:t>
            </a:r>
            <a:r>
              <a:rPr lang="ru-RU" sz="1600" i="1" dirty="0">
                <a:ea typeface="Calibri"/>
                <a:cs typeface="Times New Roman"/>
              </a:rPr>
              <a:t/>
            </a:r>
            <a:br>
              <a:rPr lang="ru-RU" sz="1600" i="1" dirty="0">
                <a:ea typeface="Calibri"/>
                <a:cs typeface="Times New Roman"/>
              </a:rPr>
            </a:br>
            <a:r>
              <a:rPr lang="ru-RU" sz="1600" i="1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Правильно! Рота, подъем! </a:t>
            </a:r>
            <a:r>
              <a:rPr lang="ru-RU" sz="1600" i="1" dirty="0" smtClean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Папы </a:t>
            </a:r>
            <a:r>
              <a:rPr lang="ru-RU" sz="1600" i="1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и дети садятся на корточки, и спят, как только я дам команду: «Рота, подъем!», все должны встать. </a:t>
            </a:r>
            <a:r>
              <a:rPr lang="ru-RU" sz="4000" i="1" dirty="0">
                <a:ea typeface="Calibri"/>
                <a:cs typeface="Times New Roman"/>
              </a:rPr>
              <a:t/>
            </a:r>
            <a:br>
              <a:rPr lang="ru-RU" sz="4000" i="1" dirty="0">
                <a:ea typeface="Calibri"/>
                <a:cs typeface="Times New Roman"/>
              </a:rPr>
            </a:br>
            <a:endParaRPr lang="ru-RU" i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323685"/>
            <a:ext cx="6791325" cy="4524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0" y="116632"/>
            <a:ext cx="6048375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827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6256" y="274638"/>
            <a:ext cx="1810544" cy="3226370"/>
          </a:xfrm>
        </p:spPr>
        <p:txBody>
          <a:bodyPr>
            <a:norm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Этот танец без сомненья Вам поднимет настроенье! </a:t>
            </a:r>
            <a:r>
              <a:rPr lang="ru-RU" sz="1400" i="1" dirty="0">
                <a:ea typeface="Calibri"/>
                <a:cs typeface="Times New Roman"/>
              </a:rPr>
              <a:t/>
            </a:r>
            <a:br>
              <a:rPr lang="ru-RU" sz="1400" i="1" dirty="0">
                <a:ea typeface="Calibri"/>
                <a:cs typeface="Times New Roman"/>
              </a:rPr>
            </a:br>
            <a:r>
              <a:rPr lang="ru-RU" sz="1400" i="1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Танец «Паровоз Антошка</a:t>
            </a:r>
            <a:r>
              <a:rPr lang="ru-RU" sz="1400" i="1" dirty="0" smtClean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».</a:t>
            </a:r>
            <a:r>
              <a:rPr lang="ru-RU" sz="1400" i="1" dirty="0">
                <a:ea typeface="Calibri"/>
                <a:cs typeface="Times New Roman"/>
              </a:rPr>
              <a:t/>
            </a:r>
            <a:br>
              <a:rPr lang="ru-RU" sz="1400" i="1" dirty="0">
                <a:ea typeface="Calibri"/>
                <a:cs typeface="Times New Roman"/>
              </a:rPr>
            </a:br>
            <a:endParaRPr lang="ru-RU" sz="1400" i="1" dirty="0"/>
          </a:p>
        </p:txBody>
      </p:sp>
      <p:pic>
        <p:nvPicPr>
          <p:cNvPr id="5125" name="Picture 5" descr="C:\Users\Oksana Kostromina\Desktop\средняя фото\SAM_716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" t="17111"/>
          <a:stretch/>
        </p:blipFill>
        <p:spPr bwMode="auto">
          <a:xfrm>
            <a:off x="22515" y="116632"/>
            <a:ext cx="6322413" cy="3751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Oksana Kostromina\Desktop\средняя фото\SAM_716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6"/>
          <a:stretch/>
        </p:blipFill>
        <p:spPr bwMode="auto">
          <a:xfrm>
            <a:off x="3419872" y="3789040"/>
            <a:ext cx="5616624" cy="2985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456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Танец </a:t>
            </a:r>
            <a:r>
              <a:rPr lang="ru-RU" sz="1400" i="1" dirty="0" smtClean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Богатырей.</a:t>
            </a:r>
            <a:r>
              <a:rPr lang="ru-RU" sz="1400" i="1" dirty="0">
                <a:ea typeface="Calibri"/>
                <a:cs typeface="Times New Roman"/>
              </a:rPr>
              <a:t/>
            </a:r>
            <a:br>
              <a:rPr lang="ru-RU" sz="1400" i="1" dirty="0">
                <a:ea typeface="Calibri"/>
                <a:cs typeface="Times New Roman"/>
              </a:rPr>
            </a:br>
            <a:endParaRPr lang="ru-RU" sz="1400" i="1" dirty="0"/>
          </a:p>
        </p:txBody>
      </p:sp>
      <p:pic>
        <p:nvPicPr>
          <p:cNvPr id="5122" name="Picture 2" descr="C:\Users\Oksana Kostromina\Desktop\66d3a864-13a4-4881-b340-1273df20ca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6034617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520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indent="226695">
              <a:lnSpc>
                <a:spcPct val="107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Оркестр «Во саду ли во городе</a:t>
            </a:r>
            <a:r>
              <a:rPr lang="ru-RU" sz="1400" i="1" dirty="0" smtClean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».</a:t>
            </a:r>
            <a:r>
              <a:rPr lang="ru-RU" sz="1050" dirty="0">
                <a:ea typeface="Calibri"/>
                <a:cs typeface="Times New Roman"/>
              </a:rPr>
              <a:t/>
            </a:r>
            <a:br>
              <a:rPr lang="ru-RU" sz="1050" dirty="0">
                <a:ea typeface="Calibri"/>
                <a:cs typeface="Times New Roman"/>
              </a:rPr>
            </a:br>
            <a:endParaRPr lang="ru-RU" sz="1400" dirty="0"/>
          </a:p>
        </p:txBody>
      </p:sp>
      <p:pic>
        <p:nvPicPr>
          <p:cNvPr id="8194" name="Picture 2" descr="C:\Users\Oksana Kostromina\Desktop\средняя фото\SAM_71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6788944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114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2722314"/>
          </a:xfrm>
        </p:spPr>
        <p:txBody>
          <a:bodyPr>
            <a:norm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Игра «Лучики»</a:t>
            </a:r>
            <a:r>
              <a:rPr lang="ru-RU" sz="1200" i="1" dirty="0">
                <a:ea typeface="Calibri"/>
                <a:cs typeface="Times New Roman"/>
              </a:rPr>
              <a:t/>
            </a:r>
            <a:br>
              <a:rPr lang="ru-RU" sz="1200" i="1" dirty="0">
                <a:ea typeface="Calibri"/>
                <a:cs typeface="Times New Roman"/>
              </a:rPr>
            </a:br>
            <a:r>
              <a:rPr lang="ru-RU" sz="1400" i="1" dirty="0" smtClean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ru-RU" sz="1400" i="1" dirty="0">
                <a:solidFill>
                  <a:srgbClr val="111111"/>
                </a:solidFill>
                <a:latin typeface="Arial"/>
                <a:ea typeface="Times New Roman"/>
                <a:cs typeface="Times New Roman"/>
              </a:rPr>
              <a:t>Вызывают 2 команды: мамы с детьми. Каждая команда получает таз с прищепками и шаблон солнышка и облака. Ведущий предлагает сделать солнышку лучики, а облаку капельки дождя. Чья пара выполнит задание первая, та и победит).</a:t>
            </a:r>
            <a:r>
              <a:rPr lang="ru-RU" sz="1200" i="1" dirty="0">
                <a:ea typeface="Calibri"/>
                <a:cs typeface="Times New Roman"/>
              </a:rPr>
              <a:t/>
            </a:r>
            <a:br>
              <a:rPr lang="ru-RU" sz="1200" i="1" dirty="0">
                <a:ea typeface="Calibri"/>
                <a:cs typeface="Times New Roman"/>
              </a:rPr>
            </a:br>
            <a:endParaRPr lang="ru-RU" sz="1400" i="1" dirty="0"/>
          </a:p>
        </p:txBody>
      </p:sp>
      <p:pic>
        <p:nvPicPr>
          <p:cNvPr id="3074" name="Picture 2" descr="C:\Users\Oksana Kostromina\Desktop\e28e2dd0-bdbc-41d0-abd6-b0fe3876f23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-755" r="19333" b="755"/>
          <a:stretch/>
        </p:blipFill>
        <p:spPr bwMode="auto">
          <a:xfrm>
            <a:off x="107504" y="0"/>
            <a:ext cx="5103845" cy="37065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Oksana Kostromina\Desktop\средняя фото\SAM_71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071327"/>
            <a:ext cx="5724128" cy="3816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4863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80</Words>
  <Application>Microsoft Office PowerPoint</Application>
  <PresentationFormat>Экран (4:3)</PresentationFormat>
  <Paragraphs>12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Праздник «Февромарт»  в средней группе (2025 год) </vt:lpstr>
      <vt:lpstr>Дети  проходят в зал под песню: «Я ты, он, она».  </vt:lpstr>
      <vt:lpstr>Входят почтальон Печкин и старуха Шапокляк.    Шапокляк толкает Печкина в дверном проёме и говорит: «Пропустите даму вперед, невежа», проходит  первая. Осматривается, ухмыляется. </vt:lpstr>
      <vt:lpstr>  Дети с движениями исполняют песню «Бравые солдаты с песнями идут» и читают стихи. </vt:lpstr>
      <vt:lpstr>ИГРА «ПОДЪЕМ».  Правильно! Рота, подъем! Папы и дети садятся на корточки, и спят, как только я дам команду: «Рота, подъем!», все должны встать.  </vt:lpstr>
      <vt:lpstr>Этот танец без сомненья Вам поднимет настроенье!  Танец «Паровоз Антошка». </vt:lpstr>
      <vt:lpstr>Танец Богатырей. </vt:lpstr>
      <vt:lpstr>Оркестр «Во саду ли во городе». </vt:lpstr>
      <vt:lpstr>Игра «Лучики»  Вызывают 2 команды: мамы с детьми. Каждая команда получает таз с прищепками и шаблон солнышка и облака. Ведущий предлагает сделать солнышку лучики, а облаку капельки дождя. Чья пара выполнит задание первая, та и победит). </vt:lpstr>
      <vt:lpstr>В заключении праздника почтальон Печкин вручает посылку, ведущие раздают подарки детям.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Oksana Kostromina</dc:creator>
  <cp:lastModifiedBy>Oksana Kostromina</cp:lastModifiedBy>
  <cp:revision>7</cp:revision>
  <dcterms:created xsi:type="dcterms:W3CDTF">2025-02-27T08:27:33Z</dcterms:created>
  <dcterms:modified xsi:type="dcterms:W3CDTF">2025-02-27T09:51:43Z</dcterms:modified>
</cp:coreProperties>
</file>