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56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95736" y="836713"/>
            <a:ext cx="6262464" cy="2664296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Как мы готовились к празднику 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День Победы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dirty="0">
                <a:solidFill>
                  <a:schemeClr val="tx1"/>
                </a:solidFill>
              </a:rPr>
              <a:t>Средняя группа</a:t>
            </a:r>
          </a:p>
          <a:p>
            <a:r>
              <a:rPr lang="ru-RU" sz="1400" b="1" dirty="0">
                <a:solidFill>
                  <a:schemeClr val="tx1"/>
                </a:solidFill>
              </a:rPr>
              <a:t>Воспитатель: Костромина О.В.</a:t>
            </a:r>
          </a:p>
        </p:txBody>
      </p:sp>
    </p:spTree>
    <p:extLst>
      <p:ext uri="{BB962C8B-B14F-4D97-AF65-F5344CB8AC3E}">
        <p14:creationId xmlns:p14="http://schemas.microsoft.com/office/powerpoint/2010/main" val="2625062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" y="0"/>
            <a:ext cx="91257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404664"/>
            <a:ext cx="6264696" cy="648072"/>
          </a:xfrm>
        </p:spPr>
        <p:txBody>
          <a:bodyPr>
            <a:normAutofit fontScale="90000"/>
          </a:bodyPr>
          <a:lstStyle/>
          <a:p>
            <a:r>
              <a:rPr lang="ru-RU" sz="1400" b="1" dirty="0"/>
              <a:t>Провели конкурс стихов о победе. Дети читали стихи в военной форме. Нас пригласили на праздник к старшим детям, там девочки исполняли песню «Солдатики» и тоже читали стихи.</a:t>
            </a:r>
          </a:p>
        </p:txBody>
      </p:sp>
      <p:pic>
        <p:nvPicPr>
          <p:cNvPr id="4" name="Picture 2" descr="C:\Users\ДНС\Desktop\фото май\8fcb04f4-9333-4f75-b6a3-1fdd3220fb9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6" r="15524"/>
          <a:stretch/>
        </p:blipFill>
        <p:spPr bwMode="auto">
          <a:xfrm>
            <a:off x="1691680" y="836712"/>
            <a:ext cx="1432892" cy="25221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980728"/>
            <a:ext cx="1300074" cy="2670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465" y="1105571"/>
            <a:ext cx="1657622" cy="2775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534" y="1556792"/>
            <a:ext cx="1355441" cy="2852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888" y="3789040"/>
            <a:ext cx="4264022" cy="2844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77151"/>
            <a:ext cx="2408126" cy="3480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7983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7" y="0"/>
            <a:ext cx="911151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9952" y="836712"/>
            <a:ext cx="2553816" cy="1296144"/>
          </a:xfrm>
        </p:spPr>
        <p:txBody>
          <a:bodyPr>
            <a:normAutofit/>
          </a:bodyPr>
          <a:lstStyle/>
          <a:p>
            <a:r>
              <a:rPr lang="ru-RU" sz="1400" b="1" dirty="0"/>
              <a:t>После праздника дети ходили к памятнику «Скорбящая мать» и возложили цветы.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692696"/>
            <a:ext cx="2142761" cy="3216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3962400" cy="319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780928"/>
            <a:ext cx="4529137" cy="315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9048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3" y="21729"/>
            <a:ext cx="9111977" cy="6791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490066"/>
          </a:xfrm>
        </p:spPr>
        <p:txBody>
          <a:bodyPr>
            <a:normAutofit fontScale="90000"/>
          </a:bodyPr>
          <a:lstStyle/>
          <a:p>
            <a:r>
              <a:rPr lang="ru-RU" sz="1600" dirty="0"/>
              <a:t>В группе с детьми рисовали, применяя нетрадиционные техники рисования: голубей - ладошками, салют –  пальчиками и штампиками,  и раскрашивали карандашами вечный огонь.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754385"/>
            <a:ext cx="1884363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796975"/>
            <a:ext cx="1999254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777181"/>
            <a:ext cx="1931987" cy="364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777" y="4502721"/>
            <a:ext cx="2841625" cy="212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502721"/>
            <a:ext cx="2828925" cy="217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✨">
            <a:extLst>
              <a:ext uri="{FF2B5EF4-FFF2-40B4-BE49-F238E27FC236}">
                <a16:creationId xmlns:a16="http://schemas.microsoft.com/office/drawing/2014/main" id="{8608386C-0271-1044-C76A-B14746363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3528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956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9" y="22845"/>
            <a:ext cx="9095313" cy="6835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706090"/>
          </a:xfrm>
        </p:spPr>
        <p:txBody>
          <a:bodyPr>
            <a:normAutofit/>
          </a:bodyPr>
          <a:lstStyle/>
          <a:p>
            <a:r>
              <a:rPr lang="ru-RU" sz="1400" b="1" dirty="0"/>
              <a:t>Родители с детьми ходили на митинг 9 мая </a:t>
            </a:r>
            <a:br>
              <a:rPr lang="ru-RU" sz="1400" b="1" dirty="0"/>
            </a:br>
            <a:r>
              <a:rPr lang="ru-RU" sz="1400" b="1" dirty="0"/>
              <a:t> ели там солдатскую кашу.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950" y="1367849"/>
            <a:ext cx="1800200" cy="3770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873" y="57547"/>
            <a:ext cx="2118758" cy="3195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20793"/>
            <a:ext cx="1767037" cy="3713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850" y="1944806"/>
            <a:ext cx="1969343" cy="3775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706" y="4029671"/>
            <a:ext cx="1743199" cy="2289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883" y="836712"/>
            <a:ext cx="1834809" cy="3192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5693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138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7944" y="208546"/>
            <a:ext cx="1872208" cy="1204230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prstClr val="black"/>
                </a:solidFill>
              </a:rPr>
              <a:t>«Выставка военной техники»</a:t>
            </a:r>
            <a:endParaRPr lang="ru-RU" sz="14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650"/>
            <a:ext cx="4139952" cy="3147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943" y="208546"/>
            <a:ext cx="3331071" cy="4156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924944"/>
            <a:ext cx="3107892" cy="378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99298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111</Words>
  <Application>Microsoft Office PowerPoint</Application>
  <PresentationFormat>Экран (4:3)</PresentationFormat>
  <Paragraphs>8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9" baseType="lpstr">
      <vt:lpstr>Arial</vt:lpstr>
      <vt:lpstr>Calibri</vt:lpstr>
      <vt:lpstr>Тема Office</vt:lpstr>
      <vt:lpstr>Как мы готовились к празднику  День Победы</vt:lpstr>
      <vt:lpstr>Провели конкурс стихов о победе. Дети читали стихи в военной форме. Нас пригласили на праздник к старшим детям, там девочки исполняли песню «Солдатики» и тоже читали стихи.</vt:lpstr>
      <vt:lpstr>После праздника дети ходили к памятнику «Скорбящая мать» и возложили цветы.</vt:lpstr>
      <vt:lpstr>В группе с детьми рисовали, применяя нетрадиционные техники рисования: голубей - ладошками, салют –  пальчиками и штампиками,  и раскрашивали карандашами вечный огонь.</vt:lpstr>
      <vt:lpstr>Родители с детьми ходили на митинг 9 мая   ели там солдатскую кашу.</vt:lpstr>
      <vt:lpstr>«Выставка военной техники»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Oksana Kostromina</dc:creator>
  <cp:lastModifiedBy>User</cp:lastModifiedBy>
  <cp:revision>6</cp:revision>
  <dcterms:created xsi:type="dcterms:W3CDTF">2023-05-16T09:45:13Z</dcterms:created>
  <dcterms:modified xsi:type="dcterms:W3CDTF">2023-05-18T08:34:16Z</dcterms:modified>
</cp:coreProperties>
</file>