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pngtree-fire-knowledge-publicity-exhibition-board-background-material-picture-image_1019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2" y="2564904"/>
            <a:ext cx="915013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Цель: ознакомление детей с предметами и символами пожарной безопасности.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Воспитатель: Костромина Оксана Васильевна.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7632848" cy="230425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7 февраля-день рождения огнетушителя.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91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 Kostromina\Desktop\360_F_63455522_TJYiI1wicxOaxuhBEeaUCaYs84AuJI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9"/>
            <a:ext cx="9252520" cy="68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ksana Kostromina\Desktop\2_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0698" r="45848" b="45935"/>
          <a:stretch/>
        </p:blipFill>
        <p:spPr bwMode="auto">
          <a:xfrm>
            <a:off x="20081" y="5386415"/>
            <a:ext cx="2103648" cy="1338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ksana Kostromina\Desktop\легк маш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96" y="233264"/>
            <a:ext cx="3960440" cy="297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ksana Kostromina\Desktop\пож шкаф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5573" r="9941" b="10392"/>
          <a:stretch/>
        </p:blipFill>
        <p:spPr bwMode="auto">
          <a:xfrm>
            <a:off x="4948781" y="3573016"/>
            <a:ext cx="4069808" cy="3131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3131838" y="829167"/>
            <a:ext cx="181694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ea typeface="+mj-ea"/>
                <a:cs typeface="+mj-cs"/>
              </a:rPr>
              <a:t>После того, как воспитатель загадал загадку про огнетушитель, дети стали вспоминать, где они его видели. Рассматривали картинки, где должны быть огнетушители: в детском  саду, в школах, в легковых и грузовых машинах, в пожарных шкафах и др.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03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Oksana Kostromina\Desktop\img_user_file_55e30fe055e48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84501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206" y="274638"/>
            <a:ext cx="1873002" cy="2146250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День рождения бывает не только у детей, но и у огнетушителя. Сегодня 7 февраля, его день рождения! Дети средней группы выстригли и раскрасили огонь огнетушитель, сделали аппликацию.</a:t>
            </a:r>
            <a:endParaRPr lang="ru-RU" sz="1400" dirty="0"/>
          </a:p>
        </p:txBody>
      </p:sp>
      <p:pic>
        <p:nvPicPr>
          <p:cNvPr id="2050" name="Picture 2" descr="C:\Users\Oksana Kostromina\Desktop\IMG_054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0" b="25880"/>
          <a:stretch/>
        </p:blipFill>
        <p:spPr bwMode="auto">
          <a:xfrm rot="5400000">
            <a:off x="6435591" y="570178"/>
            <a:ext cx="3009324" cy="1983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5026093" cy="3254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99" y="232657"/>
            <a:ext cx="3501410" cy="3124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93910"/>
            <a:ext cx="2749550" cy="367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764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 Kostromina\Desktop\img_user_file_55e30fe055e48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58"/>
            <a:ext cx="9109923" cy="683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5558"/>
            <a:ext cx="5698976" cy="1603242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Дети подготовительной группы узнали, что 7 февраля день рождения огнетушителя. </a:t>
            </a:r>
            <a:r>
              <a:rPr lang="ru-RU" sz="1400" dirty="0"/>
              <a:t>П</a:t>
            </a:r>
            <a:r>
              <a:rPr lang="ru-RU" sz="1400" dirty="0" smtClean="0"/>
              <a:t>осмотрели презентацию о пожарной безопасности, узнали о помощниках при тушении пожаров, оформили огнетушитель  разными материалами: одни сделали </a:t>
            </a:r>
            <a:r>
              <a:rPr lang="ru-RU" sz="1400" smtClean="0"/>
              <a:t>пластилинографией</a:t>
            </a:r>
            <a:r>
              <a:rPr lang="ru-RU" sz="1400" dirty="0" smtClean="0"/>
              <a:t>, другие салфетками , кто то просто раскрасил его. После занятия дети с воспитателем ходили по детскому саду –смотрели и посчитали сколько огнетушителей у нас в саду!</a:t>
            </a:r>
            <a:endParaRPr lang="ru-RU" sz="14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01008"/>
            <a:ext cx="2511378" cy="3352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26" y="1556792"/>
            <a:ext cx="4103017" cy="4975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75" y="3241056"/>
            <a:ext cx="2505075" cy="3451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973"/>
            <a:ext cx="2693987" cy="325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ksana Kostromina\Desktop\img_user_file_55e30fe055e48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570186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А на прогулке посетили пожарную часть, где нам показали оборудование пожарной машины. Вечером дети захотели наклеить на пожарную машину, что в ней находится.</a:t>
            </a:r>
            <a:endParaRPr lang="ru-RU" sz="1400" dirty="0"/>
          </a:p>
        </p:txBody>
      </p:sp>
      <p:pic>
        <p:nvPicPr>
          <p:cNvPr id="4101" name="Picture 5" descr="C:\Users\Oksana Kostromina\Desktop\IMG_05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3" r="23406" b="2384"/>
          <a:stretch/>
        </p:blipFill>
        <p:spPr bwMode="auto">
          <a:xfrm>
            <a:off x="5076056" y="2060848"/>
            <a:ext cx="3498980" cy="4418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582993" cy="2909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1"/>
            <a:ext cx="3582993" cy="3285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74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214625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Дети с большим удовольствием посидели в пожарной машине и посмотрели, как тушат огнетушителем маленькое возгорание.</a:t>
            </a:r>
            <a:endParaRPr lang="ru-RU" sz="1400" dirty="0"/>
          </a:p>
        </p:txBody>
      </p:sp>
      <p:pic>
        <p:nvPicPr>
          <p:cNvPr id="5123" name="Picture 3" descr="C:\Users\Oksana Kostromina\Desktop\IMG_05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8726" y="3194362"/>
            <a:ext cx="3883538" cy="2912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4602163" cy="331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599"/>
            <a:ext cx="5816600" cy="314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0639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208</Words>
  <Application>Microsoft Office PowerPoint</Application>
  <PresentationFormat>Экран (4:3)</PresentationFormat>
  <Paragraphs>8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7 февраля-день рождения огнетушителя.</vt:lpstr>
      <vt:lpstr>Презентация PowerPoint</vt:lpstr>
      <vt:lpstr>День рождения бывает не только у детей, но и у огнетушителя. Сегодня 7 февраля, его день рождения! Дети средней группы выстригли и раскрасили огонь огнетушитель, сделали аппликацию.</vt:lpstr>
      <vt:lpstr>Дети подготовительной группы узнали, что 7 февраля день рождения огнетушителя. Посмотрели презентацию о пожарной безопасности, узнали о помощниках при тушении пожаров, оформили огнетушитель  разными материалами: одни сделали пластилинографией, другие салфетками , кто то просто раскрасил его. После занятия дети с воспитателем ходили по детскому саду –смотрели и посчитали сколько огнетушителей у нас в саду!</vt:lpstr>
      <vt:lpstr>А на прогулке посетили пожарную часть, где нам показали оборудование пожарной машины. Вечером дети захотели наклеить на пожарную машину, что в ней находится.</vt:lpstr>
      <vt:lpstr>Дети с большим удовольствием посидели в пожарной машине и посмотрели, как тушат огнетушителем маленькое возгорание.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 Kostromina</dc:creator>
  <cp:lastModifiedBy>Oksana Kostromina</cp:lastModifiedBy>
  <cp:revision>15</cp:revision>
  <dcterms:created xsi:type="dcterms:W3CDTF">2025-02-11T16:08:55Z</dcterms:created>
  <dcterms:modified xsi:type="dcterms:W3CDTF">2025-02-12T06:10:29Z</dcterms:modified>
</cp:coreProperties>
</file>