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78" r:id="rId2"/>
    <p:sldId id="379" r:id="rId3"/>
    <p:sldId id="380" r:id="rId4"/>
    <p:sldId id="381" r:id="rId5"/>
    <p:sldId id="382" r:id="rId6"/>
    <p:sldId id="346" r:id="rId7"/>
    <p:sldId id="333" r:id="rId8"/>
    <p:sldId id="383" r:id="rId9"/>
    <p:sldId id="384" r:id="rId10"/>
    <p:sldId id="385" r:id="rId11"/>
    <p:sldId id="386" r:id="rId12"/>
    <p:sldId id="387" r:id="rId13"/>
    <p:sldId id="3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D4370-84DC-43D6-983B-0DC2849321B4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87D8-079B-4879-B7F5-C16B0A61E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sana Kostromina\Desktop\рам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30"/>
            <a:ext cx="9082084" cy="68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2827" y="476672"/>
            <a:ext cx="1711621" cy="36004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Скорый поезд </a:t>
            </a:r>
            <a:b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«Знание», </a:t>
            </a:r>
            <a:b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следующий по маршруту</a:t>
            </a:r>
            <a:b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"До свидания, детский сад, здравствуй,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b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 класс!»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будет отправлен с платформы № 23</a:t>
            </a:r>
            <a:br>
              <a:rPr lang="ru-RU" sz="1600" dirty="0"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1027" name="Picture 3" descr="C:\Users\ДНС\Desktop\выпускной\IMG-20220530-WA01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t="13881" r="14090" b="14498"/>
          <a:stretch/>
        </p:blipFill>
        <p:spPr bwMode="auto">
          <a:xfrm>
            <a:off x="1832626" y="535025"/>
            <a:ext cx="4990770" cy="328776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039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ksana Kostromina\Desktop\post-245934-13413524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" y="3308037"/>
            <a:ext cx="9140133" cy="35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51520" y="6381328"/>
            <a:ext cx="8892480" cy="476672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Остановился поезд, двери вагонов открылись на станция «ВЕСЕЛЫХ ИСТОРИЙ». Встречайте наших артистов!</a:t>
            </a:r>
            <a:br>
              <a:rPr lang="ru-RU" sz="1800" dirty="0">
                <a:ea typeface="Calibri"/>
                <a:cs typeface="Times New Roman"/>
              </a:rPr>
            </a:br>
            <a:br>
              <a:rPr lang="ru-RU" sz="1200" dirty="0"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3074" name="Picture 2" descr="C:\Users\Oksana Kostromina\Desktop\ФОТО выпускной\IMG-20220530-WA00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 t="9512" r="2535"/>
          <a:stretch/>
        </p:blipFill>
        <p:spPr bwMode="auto">
          <a:xfrm>
            <a:off x="4427984" y="116632"/>
            <a:ext cx="4481473" cy="382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ksana Kostromina\Desktop\ФОТО выпускной\IMG-20220530-WA00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8"/>
          <a:stretch/>
        </p:blipFill>
        <p:spPr bwMode="auto">
          <a:xfrm>
            <a:off x="251520" y="116632"/>
            <a:ext cx="3600400" cy="387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8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ksana Kostromina\Desktop\1620239288_24-phonoteka_org-p-fon-dlya-prezentatsii-parovoz-3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1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2520280" cy="2088232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Двери вагонов открылись. на станции «РОДИТЕЛЬСКАЯ». Мамы и папы с детьми танцуют общий танец.</a:t>
            </a:r>
            <a:br>
              <a:rPr lang="ru-RU" sz="1200" dirty="0"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4098" name="Picture 2" descr="C:\Users\Oksana Kostromina\Desktop\ФОТО выпускной\IMG-20220530-WA00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3" r="3872"/>
          <a:stretch/>
        </p:blipFill>
        <p:spPr bwMode="auto">
          <a:xfrm>
            <a:off x="3388180" y="1700808"/>
            <a:ext cx="5502455" cy="340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2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203848" y="4869160"/>
            <a:ext cx="5760640" cy="187220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 А мы очутились на нашей конечной станции «ПРОЩАЛЬНАЯ». </a:t>
            </a:r>
            <a:br>
              <a:rPr lang="ru-RU" sz="1600" b="1" dirty="0">
                <a:ea typeface="Calibri"/>
                <a:cs typeface="Times New Roman"/>
              </a:rPr>
            </a:br>
            <a:r>
              <a:rPr lang="ru-RU" sz="1600" b="1" dirty="0">
                <a:latin typeface="Times New Roman"/>
                <a:ea typeface="Calibri"/>
              </a:rPr>
              <a:t>Танец сыновей с мамами.</a:t>
            </a:r>
            <a:endParaRPr lang="ru-RU" sz="1600" b="1" dirty="0"/>
          </a:p>
        </p:txBody>
      </p:sp>
      <p:pic>
        <p:nvPicPr>
          <p:cNvPr id="7170" name="Picture 2" descr="C:\Users\Oksana Kostromina\Desktop\449334f7796aeea59a96fc8e9ad2e88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" y="3461614"/>
            <a:ext cx="3396386" cy="339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Oksana Kostromina\Desktop\ФОТО выпускной\IMG-20220530-WA00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t="34409" b="17773"/>
          <a:stretch/>
        </p:blipFill>
        <p:spPr bwMode="auto">
          <a:xfrm>
            <a:off x="2627785" y="105118"/>
            <a:ext cx="6336704" cy="45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94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Поздравление детей и сотрудников родителями.</a:t>
            </a:r>
          </a:p>
        </p:txBody>
      </p:sp>
      <p:pic>
        <p:nvPicPr>
          <p:cNvPr id="6146" name="Picture 2" descr="C:\Users\Oksana Kostromina\Desktop\ФОТО выпускной\IMG-20220530-WA00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t="22368" r="5013" b="5483"/>
          <a:stretch/>
        </p:blipFill>
        <p:spPr bwMode="auto">
          <a:xfrm>
            <a:off x="179512" y="1556792"/>
            <a:ext cx="883215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3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ksana Kostromina\Desktop\6d7726df88cb23a1c80efd88ae5760da_i-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" y="-14955"/>
            <a:ext cx="9123392" cy="687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704856" cy="751818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музыку дети-вагончиками входят в зал. </a:t>
            </a:r>
            <a:r>
              <a:rPr lang="ru-RU" sz="1800" b="1" i="1" dirty="0">
                <a:latin typeface="Times New Roman"/>
                <a:ea typeface="Calibri"/>
                <a:cs typeface="Times New Roman"/>
              </a:rPr>
              <a:t>Звучит песня «Детский сад». </a:t>
            </a:r>
            <a:br>
              <a:rPr lang="ru-RU" sz="1800" b="1" i="1" dirty="0"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Calibri"/>
                <a:cs typeface="Times New Roman"/>
              </a:rPr>
              <a:t>Дети «рассыпаются» по залу «горошинками», танцуют и поют песню. </a:t>
            </a:r>
            <a:br>
              <a:rPr lang="ru-RU" sz="1200" b="1" dirty="0">
                <a:ea typeface="Calibri"/>
                <a:cs typeface="Times New Roman"/>
              </a:rPr>
            </a:br>
            <a:endParaRPr lang="ru-RU" sz="1600" b="1" dirty="0"/>
          </a:p>
        </p:txBody>
      </p:sp>
      <p:pic>
        <p:nvPicPr>
          <p:cNvPr id="6" name="Picture 2" descr="C:\Users\ДНС\Desktop\выпускной\IMG-20220530-WA01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2" r="9038"/>
          <a:stretch/>
        </p:blipFill>
        <p:spPr bwMode="auto">
          <a:xfrm>
            <a:off x="181496" y="1758407"/>
            <a:ext cx="4319163" cy="307153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НС\Desktop\выпускной\IMG-20220530-WA01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2" t="25520" r="17116"/>
          <a:stretch/>
        </p:blipFill>
        <p:spPr bwMode="auto">
          <a:xfrm>
            <a:off x="4835734" y="1588530"/>
            <a:ext cx="3662751" cy="324141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2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ksana Kostromina\Desktop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2828" r="11704" b="1616"/>
          <a:stretch/>
        </p:blipFill>
        <p:spPr bwMode="auto">
          <a:xfrm>
            <a:off x="0" y="-28809"/>
            <a:ext cx="9247155" cy="688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0"/>
            <a:ext cx="3347864" cy="2348880"/>
          </a:xfrm>
        </p:spPr>
        <p:txBody>
          <a:bodyPr>
            <a:noAutofit/>
          </a:bodyPr>
          <a:lstStyle/>
          <a:p>
            <a:pPr indent="449580" algn="l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Мы с вами попали на удивительную станцию – «МЕЧТАТЕЛЬНАЯ», где сбываются самые невероятные мечты! Вот бы всем нам помечтать и представить: кем бы стать?  Дети читают стихи о своей мечте.</a:t>
            </a:r>
            <a:endParaRPr lang="ru-RU" sz="1600" b="1" dirty="0">
              <a:ea typeface="Calibri"/>
              <a:cs typeface="Times New Roman"/>
            </a:endParaRPr>
          </a:p>
        </p:txBody>
      </p:sp>
      <p:pic>
        <p:nvPicPr>
          <p:cNvPr id="3074" name="Picture 2" descr="C:\Users\ДНС\Desktop\выпускной\IMG-20220530-WA01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t="7046" r="15865" b="15348"/>
          <a:stretch/>
        </p:blipFill>
        <p:spPr bwMode="auto">
          <a:xfrm>
            <a:off x="755576" y="188640"/>
            <a:ext cx="4954280" cy="367261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0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sana Kostromina\Desktop\63c0c7ca8d4406b1ac7c9e9ebe66ab65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332656"/>
            <a:ext cx="3456384" cy="144016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Остановился поезд дружбы. </a:t>
            </a:r>
            <a:br>
              <a:rPr lang="ru-RU" sz="1600" b="1" dirty="0">
                <a:ea typeface="Calibri"/>
                <a:cs typeface="Times New Roman"/>
              </a:rPr>
            </a:br>
            <a:r>
              <a:rPr lang="ru-RU" sz="1600" b="1" dirty="0">
                <a:latin typeface="Times New Roman"/>
                <a:ea typeface="Calibri"/>
                <a:cs typeface="Times New Roman"/>
              </a:rPr>
              <a:t>Двери вагонов открылись на станции – «ИСТОРИЧЕСКОЙ»  мы очутились. Дети вспоминают, когда были маленькими.</a:t>
            </a:r>
            <a:br>
              <a:rPr lang="ru-RU" sz="1600" b="1" dirty="0">
                <a:ea typeface="Calibri"/>
                <a:cs typeface="Times New Roman"/>
              </a:rPr>
            </a:br>
            <a:br>
              <a:rPr lang="ru-RU" sz="1600" dirty="0"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2050" name="Picture 2" descr="C:\Users\Oksana Kostromina\Desktop\ФОТО выпускной\IMG-20220530-WA01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t="9853" r="16767" b="12700"/>
          <a:stretch/>
        </p:blipFill>
        <p:spPr bwMode="auto">
          <a:xfrm>
            <a:off x="4067944" y="1676400"/>
            <a:ext cx="4793673" cy="35052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2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ksana Kostromina\Desktop\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06"/>
            <a:ext cx="9183357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6593" y="836712"/>
            <a:ext cx="2016608" cy="266429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Малыши сегодня на праздник пришли. </a:t>
            </a:r>
            <a:br>
              <a:rPr lang="ru-RU" sz="1200" b="1" dirty="0">
                <a:ea typeface="Calibri"/>
                <a:cs typeface="Times New Roman"/>
              </a:rPr>
            </a:br>
            <a:r>
              <a:rPr lang="ru-RU" sz="1600" b="1" dirty="0">
                <a:latin typeface="Times New Roman"/>
                <a:ea typeface="Calibri"/>
                <a:cs typeface="Times New Roman"/>
              </a:rPr>
              <a:t>Будут вас поздравлять, с вами танец танцевать!</a:t>
            </a:r>
            <a:br>
              <a:rPr lang="ru-RU" sz="1200" b="1" dirty="0">
                <a:ea typeface="Calibri"/>
                <a:cs typeface="Times New Roman"/>
              </a:rPr>
            </a:br>
            <a:endParaRPr lang="ru-RU" sz="1600" b="1" dirty="0"/>
          </a:p>
        </p:txBody>
      </p:sp>
      <p:pic>
        <p:nvPicPr>
          <p:cNvPr id="1026" name="Picture 2" descr="C:\Users\Oksana Kostromina\Desktop\ФОТО выпускной\IMG-20220530-WA01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24572" b="398"/>
          <a:stretch/>
        </p:blipFill>
        <p:spPr bwMode="auto">
          <a:xfrm>
            <a:off x="2335210" y="3573016"/>
            <a:ext cx="4264150" cy="252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ksana Kostromina\Desktop\ФОТО выпускной\IMG-20220530-WA01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8" t="30918" r="2473" b="6098"/>
          <a:stretch/>
        </p:blipFill>
        <p:spPr bwMode="auto">
          <a:xfrm>
            <a:off x="5323200" y="24206"/>
            <a:ext cx="3739777" cy="35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ksana Kostromina\Desktop\ФОТО выпускной\IMG-20220530-WA01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t="14561" r="27682"/>
          <a:stretch/>
        </p:blipFill>
        <p:spPr bwMode="auto">
          <a:xfrm>
            <a:off x="251520" y="42777"/>
            <a:ext cx="3055073" cy="353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4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ksana Kostromina\Desktop\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06"/>
            <a:ext cx="9183357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260648"/>
            <a:ext cx="5114401" cy="1008112"/>
          </a:xfrm>
        </p:spPr>
        <p:txBody>
          <a:bodyPr>
            <a:norm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Внимание, внимание! Станция «ТАНЦЕВАЛЬНАЯ». </a:t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b="1" dirty="0">
                <a:latin typeface="Times New Roman"/>
                <a:ea typeface="Calibri"/>
              </a:rPr>
              <a:t>Дети танцуют танец «Мы маленькие дети». </a:t>
            </a:r>
            <a:endParaRPr lang="ru-RU" sz="1600" dirty="0"/>
          </a:p>
        </p:txBody>
      </p:sp>
      <p:pic>
        <p:nvPicPr>
          <p:cNvPr id="2051" name="Picture 3" descr="C:\Users\Oksana Kostromina\Desktop\ФОТО выпускной\IMG-20220530-WA00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8674" r="5116" b="9104"/>
          <a:stretch/>
        </p:blipFill>
        <p:spPr bwMode="auto">
          <a:xfrm>
            <a:off x="179512" y="1916832"/>
            <a:ext cx="5124164" cy="299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ksana Kostromina\Desktop\ФОТО выпускной\IMG-20220530-WA01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3" t="25695" b="1855"/>
          <a:stretch/>
        </p:blipFill>
        <p:spPr bwMode="auto">
          <a:xfrm>
            <a:off x="5293913" y="-33300"/>
            <a:ext cx="3845445" cy="33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4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ksana Kostromina\Desktop\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06"/>
            <a:ext cx="9183357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714202"/>
          </a:xfrm>
        </p:spPr>
        <p:txBody>
          <a:bodyPr>
            <a:norm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Появляется Карлсон,  играет  с детьми, загадывает загадки.</a:t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Дети в ответ тоже шутки рассказывают. </a:t>
            </a:r>
            <a:br>
              <a:rPr lang="ru-RU" sz="1600" dirty="0"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3074" name="Picture 2" descr="C:\Users\Oksana Kostromina\Desktop\ФОТО выпускной\IMG-20220530-WA00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4" r="17788" b="14460"/>
          <a:stretch/>
        </p:blipFill>
        <p:spPr bwMode="auto">
          <a:xfrm>
            <a:off x="107115" y="0"/>
            <a:ext cx="4465274" cy="308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ksana Kostromina\Desktop\ФОТО выпускной\IMG-20220530-WA009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4" r="4989" b="13171"/>
          <a:stretch/>
        </p:blipFill>
        <p:spPr bwMode="auto">
          <a:xfrm>
            <a:off x="2483768" y="1628800"/>
            <a:ext cx="6192688" cy="38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8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ksana Kostromina\Desktop\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2"/>
            <a:ext cx="9114509" cy="68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296" y="274638"/>
            <a:ext cx="1800200" cy="3298378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Выходит Фрекен бок, спрашивает, готовы ли дети к школе, собирается их учить. Дети в ответ поют ей песню, что они все знают…</a:t>
            </a:r>
            <a:br>
              <a:rPr lang="ru-RU" sz="1200" dirty="0"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1027" name="Picture 3" descr="C:\Users\Oksana Kostromina\Desktop\ФОТО выпускной\IMG-20220530-WA00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1" t="21945" r="22098" b="8974"/>
          <a:stretch/>
        </p:blipFill>
        <p:spPr bwMode="auto">
          <a:xfrm>
            <a:off x="4990801" y="2780928"/>
            <a:ext cx="2297095" cy="305550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ksana Kostromina\Desktop\ФОТО выпускной\IMG-20220530-WA007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4" b="16435"/>
          <a:stretch/>
        </p:blipFill>
        <p:spPr bwMode="auto">
          <a:xfrm>
            <a:off x="40297" y="116632"/>
            <a:ext cx="6931291" cy="285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ksana Kostromina\Desktop\ФОТО выпускной\IMG-20220530-WA008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7" t="26542" r="5627" b="17997"/>
          <a:stretch/>
        </p:blipFill>
        <p:spPr bwMode="auto">
          <a:xfrm>
            <a:off x="28465" y="3767842"/>
            <a:ext cx="4949372" cy="300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55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84"/>
            <a:ext cx="9184384" cy="688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Вбегает с чемоданом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взволнованный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Рассеянный. Нечаянно рассыпаются свои вещи. Дети помогают разобрать вещи в чемодан Рассеянному, а книги в рюкзак.</a:t>
            </a:r>
            <a:br>
              <a:rPr lang="ru-RU" sz="1200" dirty="0"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2050" name="Picture 2" descr="C:\Users\Oksana Kostromina\Desktop\ФОТО выпускной\IMG-20220530-WA00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" t="27518" r="32239" b="4926"/>
          <a:stretch/>
        </p:blipFill>
        <p:spPr bwMode="auto">
          <a:xfrm flipH="1">
            <a:off x="323528" y="1277041"/>
            <a:ext cx="4499428" cy="386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ksana Kostromina\Desktop\ФОТО выпускной\IMG-20220530-WA00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23955"/>
            <a:ext cx="3275230" cy="436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492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926</TotalTime>
  <Words>292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Скорый поезд  «Знание»,  следующий по маршруту  "До свидания, детский сад, здравствуй,  1 класс!»  будет отправлен с платформы № 23 </vt:lpstr>
      <vt:lpstr>Под музыку дети-вагончиками входят в зал. Звучит песня «Детский сад».  Дети «рассыпаются» по залу «горошинками», танцуют и поют песню.  </vt:lpstr>
      <vt:lpstr>Мы с вами попали на удивительную станцию – «МЕЧТАТЕЛЬНАЯ», где сбываются самые невероятные мечты! Вот бы всем нам помечтать и представить: кем бы стать?  Дети читают стихи о своей мечте.</vt:lpstr>
      <vt:lpstr>Остановился поезд дружбы.  Двери вагонов открылись на станции – «ИСТОРИЧЕСКОЙ»  мы очутились. Дети вспоминают, когда были маленькими.  </vt:lpstr>
      <vt:lpstr>Малыши сегодня на праздник пришли.  Будут вас поздравлять, с вами танец танцевать! </vt:lpstr>
      <vt:lpstr>Внимание, внимание! Станция «ТАНЦЕВАЛЬНАЯ».  Дети танцуют танец «Мы маленькие дети». </vt:lpstr>
      <vt:lpstr> Появляется Карлсон,  играет  с детьми, загадывает загадки. Дети в ответ тоже шутки рассказывают.  </vt:lpstr>
      <vt:lpstr>Выходит Фрекен бок, спрашивает, готовы ли дети к школе, собирается их учить. Дети в ответ поют ей песню, что они все знают… </vt:lpstr>
      <vt:lpstr>Вбегает с чемоданом взволнованный Рассеянный. Нечаянно рассыпаются свои вещи. Дети помогают разобрать вещи в чемодан Рассеянному, а книги в рюкзак. </vt:lpstr>
      <vt:lpstr>Остановился поезд, двери вагонов открылись на станция «ВЕСЕЛЫХ ИСТОРИЙ». Встречайте наших артистов!  </vt:lpstr>
      <vt:lpstr>Двери вагонов открылись. на станции «РОДИТЕЛЬСКАЯ». Мамы и папы с детьми танцуют общий танец. </vt:lpstr>
      <vt:lpstr> А мы очутились на нашей конечной станции «ПРОЩАЛЬНАЯ».  Танец сыновей с мамами.</vt:lpstr>
      <vt:lpstr>Поздравление детей и сотрудников родителями.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191</cp:revision>
  <dcterms:modified xsi:type="dcterms:W3CDTF">2022-06-10T06:10:27Z</dcterms:modified>
</cp:coreProperties>
</file>