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69" r:id="rId4"/>
    <p:sldId id="270" r:id="rId5"/>
    <p:sldId id="257" r:id="rId6"/>
    <p:sldId id="260" r:id="rId7"/>
    <p:sldId id="262" r:id="rId8"/>
    <p:sldId id="261" r:id="rId9"/>
    <p:sldId id="263" r:id="rId10"/>
    <p:sldId id="264" r:id="rId11"/>
    <p:sldId id="265" r:id="rId12"/>
    <p:sldId id="271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619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232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85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4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819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634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9097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95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721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2961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7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20990-B589-4FBC-83BC-098E857001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028D8-11B3-41F6-8BE8-97D6E6DDEA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6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kurspresent.ru/uploads/2/f481.jpg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7624" y="1412776"/>
            <a:ext cx="7322965" cy="314970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малая Родина с.Грязновское.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Знакомимся с историей села.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459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" y="0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4523" y="3140968"/>
            <a:ext cx="1517907" cy="3384376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Храм Покрова Пресвятой Богородицы</a:t>
            </a:r>
          </a:p>
        </p:txBody>
      </p:sp>
      <p:pic>
        <p:nvPicPr>
          <p:cNvPr id="9218" name="Picture 2" descr="C:\Users\Oksana Kostromina\Desktop\фото ноябрь\IMG_24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953" y="2328477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Oksana Kostromina\Desktop\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297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ksana Kostromina\Desktop\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4" r="17265" b="10204"/>
          <a:stretch/>
        </p:blipFill>
        <p:spPr bwMode="auto">
          <a:xfrm>
            <a:off x="4319895" y="0"/>
            <a:ext cx="4824105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7291586" y="3074426"/>
            <a:ext cx="17636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indent="-3175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На высоком месте стоит храм. Это место называлось Горой.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4426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0272" y="274638"/>
            <a:ext cx="2016224" cy="257829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Течет-течет - не вытечет; </a:t>
            </a:r>
            <a:br>
              <a:rPr lang="ru-RU" sz="1400" dirty="0">
                <a:ea typeface="Calibri"/>
                <a:cs typeface="Times New Roman"/>
              </a:rPr>
            </a:br>
            <a:r>
              <a:rPr lang="ru-RU" sz="1400" dirty="0">
                <a:latin typeface="Times New Roman"/>
                <a:ea typeface="Times New Roman"/>
                <a:cs typeface="Times New Roman"/>
              </a:rPr>
              <a:t>Бежит-бежит - не выбежит. </a:t>
            </a:r>
            <a:br>
              <a:rPr lang="ru-RU" sz="1400" dirty="0">
                <a:ea typeface="Calibri"/>
                <a:cs typeface="Times New Roman"/>
              </a:rPr>
            </a:br>
            <a:r>
              <a:rPr lang="ru-RU" sz="1400" dirty="0">
                <a:latin typeface="Times New Roman"/>
                <a:ea typeface="Times New Roman"/>
                <a:cs typeface="Times New Roman"/>
              </a:rPr>
              <a:t>                                   (речка)</a:t>
            </a:r>
            <a:br>
              <a:rPr lang="ru-RU" sz="1400" dirty="0">
                <a:ea typeface="Calibri"/>
                <a:cs typeface="Times New Roman"/>
              </a:rPr>
            </a:br>
            <a:br>
              <a:rPr lang="ru-RU" sz="1400" dirty="0">
                <a:ea typeface="Calibri"/>
                <a:cs typeface="Times New Roman"/>
              </a:rPr>
            </a:br>
            <a:r>
              <a:rPr lang="ru-RU" sz="1400" dirty="0">
                <a:latin typeface="Times New Roman"/>
                <a:ea typeface="Times New Roman"/>
                <a:cs typeface="Times New Roman"/>
              </a:rPr>
              <a:t>На территории нашего села протекает река Грязнушка.</a:t>
            </a:r>
            <a:br>
              <a:rPr lang="ru-RU" sz="1400" dirty="0">
                <a:ea typeface="Calibri"/>
                <a:cs typeface="Times New Roman"/>
              </a:rPr>
            </a:br>
            <a:endParaRPr lang="ru-RU" sz="1400" dirty="0"/>
          </a:p>
        </p:txBody>
      </p:sp>
      <p:pic>
        <p:nvPicPr>
          <p:cNvPr id="4" name="Объект 3" descr="C:\Documents and Settings\Оксана\Рабочий стол\купеческие дома\DSCN075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35" y="0"/>
            <a:ext cx="7056784" cy="489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Oksana\Desktop\Gryaznovskoy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17032"/>
            <a:ext cx="462915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Oksana\Desktop\20211016_133638(0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7394" y="3243858"/>
            <a:ext cx="3734172" cy="3384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8956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" y="0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5122912" cy="994122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</a:p>
        </p:txBody>
      </p:sp>
      <p:pic>
        <p:nvPicPr>
          <p:cNvPr id="10242" name="Picture 2" descr="C:\Users\Oksana Kostromina\Desktop\фото ноябрь\IMG_24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Oksana\Desktop\20211016_13403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86" b="25641"/>
          <a:stretch/>
        </p:blipFill>
        <p:spPr bwMode="auto">
          <a:xfrm>
            <a:off x="3491881" y="3429000"/>
            <a:ext cx="5652120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357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" y="0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2316543" cy="108498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Пожарная часть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" t="4646" r="4180" b="3833"/>
          <a:stretch/>
        </p:blipFill>
        <p:spPr>
          <a:xfrm>
            <a:off x="395536" y="4365104"/>
            <a:ext cx="3305654" cy="2297050"/>
          </a:xfrm>
          <a:prstGeom prst="rect">
            <a:avLst/>
          </a:prstGeom>
        </p:spPr>
      </p:pic>
      <p:pic>
        <p:nvPicPr>
          <p:cNvPr id="2050" name="Picture 2" descr="C:\Users\Oksana Kostromina\Desktop\53053980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6632"/>
            <a:ext cx="564736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02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" y="0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5229200"/>
            <a:ext cx="7836544" cy="860451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 нас в селе есть детский сад . Мы там интересно проводим время. Много там узнаём нового 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Oksana Kostromina\Desktop\1528459240296_stanciya-gryaznovskaya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914" y="332656"/>
            <a:ext cx="6264695" cy="417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133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Oksana Kostromina\Desktop\MAaktqwvIc_43XHppeFVlBkZKPoi4G9OX9skEqNKkCktoNdhK15wYctnP0ZDBeOaxXCWfK9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" t="25191" r="-246" b="-21"/>
          <a:stretch/>
        </p:blipFill>
        <p:spPr bwMode="auto">
          <a:xfrm>
            <a:off x="179512" y="188640"/>
            <a:ext cx="8751218" cy="654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06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" y="-54564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851920" y="2348880"/>
            <a:ext cx="5040560" cy="100811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КУПЕЧЕСКИЕ ЛАВКИ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Чем торговали в купеческих лавках.</a:t>
            </a:r>
            <a:endParaRPr lang="ru-RU" sz="1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Oksana Kostromina\Desktop\фото ноябрь\IMG_24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25282"/>
            <a:ext cx="3528392" cy="470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8" y="-54564"/>
            <a:ext cx="3151940" cy="240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217" y="-77282"/>
            <a:ext cx="2865279" cy="243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Oksana\Desktop\живот\20211013_12065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667"/>
            <a:ext cx="3093916" cy="2301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Oksana\Desktop\купеч лавка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502" y="3186945"/>
            <a:ext cx="4984978" cy="3637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31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" y="0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Oksana Kostromina\Desktop\фото ноябрь\IMG_242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53650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Oksana Kostromina\Desktop\gryaznovskoe-9506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9" t="30444" r="5585"/>
          <a:stretch/>
        </p:blipFill>
        <p:spPr bwMode="auto">
          <a:xfrm>
            <a:off x="5216642" y="116632"/>
            <a:ext cx="392735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8064" y="2492896"/>
            <a:ext cx="3816424" cy="4129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нашем селе есть перекресток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Грязновском он тем знаменит,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Рядом на постаменте неброском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Танк «Т-34» стоит.</a:t>
            </a:r>
          </a:p>
          <a:p>
            <a:pPr fontAlgn="base">
              <a:spcAft>
                <a:spcPts val="225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Но не все в нашем селе знают,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 с далеких времен он несет,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 войне ли напоминает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Или наше село бережет.</a:t>
            </a:r>
          </a:p>
          <a:p>
            <a:pPr fontAlgn="base">
              <a:spcAft>
                <a:spcPts val="225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Такой танк узнают во всем мире, 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врага он в боях был грозой,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Наш советский Т-34,</a:t>
            </a:r>
          </a:p>
          <a:p>
            <a:pPr fontAlgn="base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Настоящий стоит, боевой!</a:t>
            </a:r>
            <a:endParaRPr lang="ru-RU" sz="1600" b="1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15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" y="0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3621088" cy="1512168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 КУЛЬТУРЫ</a:t>
            </a:r>
          </a:p>
        </p:txBody>
      </p:sp>
      <p:pic>
        <p:nvPicPr>
          <p:cNvPr id="6146" name="Picture 2" descr="C:\Users\Oksana Kostromina\Desktop\фото ноябрь\IMG_242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7" r="12706" b="11029"/>
          <a:stretch/>
        </p:blipFill>
        <p:spPr bwMode="auto">
          <a:xfrm>
            <a:off x="2" y="1844824"/>
            <a:ext cx="5225142" cy="496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Oksana Kostromina\Desktop\07b80a63-8a0e-5b64-80f5-438a8f9fc9b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3" t="11953" b="18526"/>
          <a:stretch/>
        </p:blipFill>
        <p:spPr bwMode="auto">
          <a:xfrm>
            <a:off x="3616256" y="20284"/>
            <a:ext cx="5523688" cy="295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142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" y="0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354162"/>
          </a:xfrm>
        </p:spPr>
        <p:txBody>
          <a:bodyPr>
            <a:normAutofit/>
          </a:bodyPr>
          <a:lstStyle/>
          <a:p>
            <a:pPr indent="449580">
              <a:lnSpc>
                <a:spcPts val="1470"/>
              </a:lnSpc>
              <a:spcAft>
                <a:spcPts val="0"/>
              </a:spcAft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Воину-победителю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сейчас на этом месте стоит другой памятник «Основателям села Грязновского» от благодарных потомков в честь 330- летия.</a:t>
            </a:r>
            <a:br>
              <a:rPr lang="ru-RU" sz="1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Oksana Kostromina\Desktop\фото ноябрь\IMG_244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54154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Oksana\Desktop\живот\IMG-20211012-WA002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3" t="2765" r="12981" b="3726"/>
          <a:stretch/>
        </p:blipFill>
        <p:spPr bwMode="auto">
          <a:xfrm>
            <a:off x="107504" y="116632"/>
            <a:ext cx="2664296" cy="40324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живот\20211013_1147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2333" y="4348917"/>
            <a:ext cx="2749550" cy="20618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508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" y="0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1380328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любим ходить на экскурсию по нашему селу.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C:\Users\Oksana Kostromina\Desktop\фото ноябрь\IMG_24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358203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91" t="23326" r="6737" b="18853"/>
          <a:stretch/>
        </p:blipFill>
        <p:spPr>
          <a:xfrm>
            <a:off x="27991" y="12779"/>
            <a:ext cx="4292081" cy="328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3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2" y="400"/>
            <a:ext cx="9148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Oksana Kostromina\Desktop\фото ноябрь\IMG_24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04864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Oksana Kostromina\Desktop\1528459240620_stanciya-gryaznovskaya-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71"/>
          <a:stretch/>
        </p:blipFill>
        <p:spPr bwMode="auto">
          <a:xfrm>
            <a:off x="-1" y="59342"/>
            <a:ext cx="5960649" cy="257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36913"/>
            <a:ext cx="223224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месте «Универсама» находился  с </a:t>
            </a:r>
            <a:r>
              <a:rPr lang="ru-RU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ноября 1947 года 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детский дом.</a:t>
            </a:r>
            <a:endParaRPr lang="ru-RU" sz="16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3819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208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1_Тема Office</vt:lpstr>
      <vt:lpstr>Моя малая Родина с.Грязновское. Знакомимся с историей села.</vt:lpstr>
      <vt:lpstr>Презентация PowerPoint</vt:lpstr>
      <vt:lpstr>Презентация PowerPoint</vt:lpstr>
      <vt:lpstr>КУПЕЧЕСКИЕ ЛАВКИ Чем торговали в купеческих лавках.</vt:lpstr>
      <vt:lpstr>Презентация PowerPoint</vt:lpstr>
      <vt:lpstr>ДОМ КУЛЬТУРЫ</vt:lpstr>
      <vt:lpstr>Памятник Воину-победителю  А сейчас на этом месте стоит другой памятник «Основателям села Грязновского» от благодарных потомков в честь 330- летия. </vt:lpstr>
      <vt:lpstr>Мы любим ходить на экскурсию по нашему селу.</vt:lpstr>
      <vt:lpstr>Презентация PowerPoint</vt:lpstr>
      <vt:lpstr>Храм Покрова Пресвятой Богородицы</vt:lpstr>
      <vt:lpstr>Течет-течет - не вытечет;  Бежит-бежит - не выбежит.                                     (речка)  На территории нашего села протекает река Грязнушка. </vt:lpstr>
      <vt:lpstr>Администрация </vt:lpstr>
      <vt:lpstr> Пожарная часть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Kostromina</dc:creator>
  <cp:lastModifiedBy>User</cp:lastModifiedBy>
  <cp:revision>25</cp:revision>
  <dcterms:created xsi:type="dcterms:W3CDTF">2023-11-06T04:03:18Z</dcterms:created>
  <dcterms:modified xsi:type="dcterms:W3CDTF">2023-11-07T05:24:15Z</dcterms:modified>
</cp:coreProperties>
</file>