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62" r:id="rId5"/>
    <p:sldId id="264" r:id="rId6"/>
    <p:sldId id="263" r:id="rId7"/>
    <p:sldId id="261" r:id="rId8"/>
    <p:sldId id="265" r:id="rId9"/>
    <p:sldId id="268" r:id="rId10"/>
    <p:sldId id="269" r:id="rId11"/>
    <p:sldId id="270" r:id="rId12"/>
    <p:sldId id="271" r:id="rId13"/>
    <p:sldId id="267" r:id="rId14"/>
    <p:sldId id="274" r:id="rId15"/>
    <p:sldId id="275" r:id="rId16"/>
    <p:sldId id="273" r:id="rId17"/>
    <p:sldId id="272" r:id="rId18"/>
    <p:sldId id="266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19.xml"/><Relationship Id="rId1" Type="http://schemas.openxmlformats.org/officeDocument/2006/relationships/slideLayout" Target="../slideLayouts/slideLayout9.xml"/><Relationship Id="rId4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19.xml"/><Relationship Id="rId1" Type="http://schemas.openxmlformats.org/officeDocument/2006/relationships/slideLayout" Target="../slideLayouts/slideLayout9.xml"/><Relationship Id="rId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19.xml"/><Relationship Id="rId1" Type="http://schemas.openxmlformats.org/officeDocument/2006/relationships/slideLayout" Target="../slideLayouts/slideLayout9.xml"/><Relationship Id="rId4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13.xml"/><Relationship Id="rId1" Type="http://schemas.openxmlformats.org/officeDocument/2006/relationships/slideLayout" Target="../slideLayouts/slideLayout9.xml"/><Relationship Id="rId4" Type="http://schemas.openxmlformats.org/officeDocument/2006/relationships/slide" Target="slide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19.xml"/><Relationship Id="rId1" Type="http://schemas.openxmlformats.org/officeDocument/2006/relationships/slideLayout" Target="../slideLayouts/slideLayout9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/>
              <a:t>кататься на горке так прекрасно, но у дороги всегда опасно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для детей дошкольного возраста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9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70"/>
          <a:stretch/>
        </p:blipFill>
        <p:spPr>
          <a:xfrm>
            <a:off x="2383747" y="1641763"/>
            <a:ext cx="1117988" cy="4210628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59690"/>
          <a:stretch/>
        </p:blipFill>
        <p:spPr>
          <a:xfrm>
            <a:off x="5596790" y="498763"/>
            <a:ext cx="1214552" cy="4574310"/>
          </a:xfrm>
          <a:prstGeom prst="rect">
            <a:avLst/>
          </a:prstGeom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1" t="197" r="39909" b="-197"/>
          <a:stretch/>
        </p:blipFill>
        <p:spPr>
          <a:xfrm>
            <a:off x="431650" y="680604"/>
            <a:ext cx="1214552" cy="4574310"/>
          </a:xfrm>
          <a:prstGeom prst="rect">
            <a:avLst/>
          </a:prstGeom>
        </p:spPr>
      </p:pic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1" t="787" r="19829" b="-787"/>
          <a:stretch/>
        </p:blipFill>
        <p:spPr>
          <a:xfrm>
            <a:off x="7353299" y="301336"/>
            <a:ext cx="1266971" cy="4771737"/>
          </a:xfrm>
          <a:prstGeom prst="rect">
            <a:avLst/>
          </a:prstGeom>
        </p:spPr>
      </p:pic>
      <p:pic>
        <p:nvPicPr>
          <p:cNvPr id="9" name="Рисунок 8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1" t="197" r="-101" b="-197"/>
          <a:stretch/>
        </p:blipFill>
        <p:spPr>
          <a:xfrm>
            <a:off x="3940756" y="1371600"/>
            <a:ext cx="1117988" cy="42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7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70"/>
          <a:stretch/>
        </p:blipFill>
        <p:spPr>
          <a:xfrm>
            <a:off x="2383747" y="1641763"/>
            <a:ext cx="1117988" cy="4210628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59690"/>
          <a:stretch/>
        </p:blipFill>
        <p:spPr>
          <a:xfrm>
            <a:off x="5497765" y="479136"/>
            <a:ext cx="1214552" cy="4574310"/>
          </a:xfrm>
          <a:prstGeom prst="rect">
            <a:avLst/>
          </a:prstGeom>
        </p:spPr>
      </p:pic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1" t="197" r="39909" b="-197"/>
          <a:stretch/>
        </p:blipFill>
        <p:spPr>
          <a:xfrm>
            <a:off x="431650" y="680604"/>
            <a:ext cx="1214552" cy="4574310"/>
          </a:xfrm>
          <a:prstGeom prst="rect">
            <a:avLst/>
          </a:prstGeom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1" t="787" r="19829" b="-787"/>
          <a:stretch/>
        </p:blipFill>
        <p:spPr>
          <a:xfrm>
            <a:off x="7353299" y="301336"/>
            <a:ext cx="1266971" cy="4771737"/>
          </a:xfrm>
          <a:prstGeom prst="rect">
            <a:avLst/>
          </a:prstGeom>
        </p:spPr>
      </p:pic>
      <p:pic>
        <p:nvPicPr>
          <p:cNvPr id="9" name="Рисунок 8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1" t="197" r="-101" b="-197"/>
          <a:stretch/>
        </p:blipFill>
        <p:spPr>
          <a:xfrm>
            <a:off x="3940756" y="1371600"/>
            <a:ext cx="1117988" cy="42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7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70"/>
          <a:stretch/>
        </p:blipFill>
        <p:spPr>
          <a:xfrm>
            <a:off x="2383747" y="1641763"/>
            <a:ext cx="1117988" cy="4210628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59690"/>
          <a:stretch/>
        </p:blipFill>
        <p:spPr>
          <a:xfrm>
            <a:off x="5497765" y="479136"/>
            <a:ext cx="1214552" cy="4574310"/>
          </a:xfrm>
          <a:prstGeom prst="rect">
            <a:avLst/>
          </a:prstGeom>
        </p:spPr>
      </p:pic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1" t="197" r="39909" b="-197"/>
          <a:stretch/>
        </p:blipFill>
        <p:spPr>
          <a:xfrm>
            <a:off x="431650" y="680604"/>
            <a:ext cx="1214552" cy="4574310"/>
          </a:xfrm>
          <a:prstGeom prst="rect">
            <a:avLst/>
          </a:prstGeom>
        </p:spPr>
      </p:pic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1" t="787" r="19829" b="-787"/>
          <a:stretch/>
        </p:blipFill>
        <p:spPr>
          <a:xfrm>
            <a:off x="7353299" y="301336"/>
            <a:ext cx="1266971" cy="4771737"/>
          </a:xfrm>
          <a:prstGeom prst="rect">
            <a:avLst/>
          </a:prstGeom>
        </p:spPr>
      </p:pic>
      <p:pic>
        <p:nvPicPr>
          <p:cNvPr id="9" name="Рисунок 8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1" t="197" r="-101" b="-197"/>
          <a:stretch/>
        </p:blipFill>
        <p:spPr>
          <a:xfrm>
            <a:off x="3940756" y="1371600"/>
            <a:ext cx="1117988" cy="42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5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70"/>
          <a:stretch/>
        </p:blipFill>
        <p:spPr>
          <a:xfrm>
            <a:off x="270163" y="517237"/>
            <a:ext cx="1402773" cy="5283200"/>
          </a:xfrm>
          <a:prstGeom prst="rect">
            <a:avLst/>
          </a:prstGeom>
        </p:spPr>
      </p:pic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7148945" y="4925291"/>
            <a:ext cx="1330037" cy="1537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70"/>
          <a:stretch/>
        </p:blipFill>
        <p:spPr>
          <a:xfrm>
            <a:off x="270163" y="517237"/>
            <a:ext cx="1402773" cy="5283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59690"/>
          <a:stretch/>
        </p:blipFill>
        <p:spPr>
          <a:xfrm>
            <a:off x="1672936" y="517237"/>
            <a:ext cx="1402773" cy="5283200"/>
          </a:xfrm>
          <a:prstGeom prst="rect">
            <a:avLst/>
          </a:prstGeom>
        </p:spPr>
      </p:pic>
      <p:sp>
        <p:nvSpPr>
          <p:cNvPr id="10" name="Овал 9">
            <a:hlinkClick r:id="rId3" action="ppaction://hlinksldjump"/>
          </p:cNvPr>
          <p:cNvSpPr/>
          <p:nvPr/>
        </p:nvSpPr>
        <p:spPr>
          <a:xfrm>
            <a:off x="7148945" y="4925291"/>
            <a:ext cx="1330037" cy="1537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21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70"/>
          <a:stretch/>
        </p:blipFill>
        <p:spPr>
          <a:xfrm>
            <a:off x="270163" y="517237"/>
            <a:ext cx="1402773" cy="5283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59690"/>
          <a:stretch/>
        </p:blipFill>
        <p:spPr>
          <a:xfrm>
            <a:off x="1672936" y="517237"/>
            <a:ext cx="1402773" cy="5283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1" t="197" r="39909" b="-197"/>
          <a:stretch/>
        </p:blipFill>
        <p:spPr>
          <a:xfrm>
            <a:off x="2999508" y="517237"/>
            <a:ext cx="1402773" cy="5283200"/>
          </a:xfrm>
          <a:prstGeom prst="rect">
            <a:avLst/>
          </a:prstGeom>
        </p:spPr>
      </p:pic>
      <p:sp>
        <p:nvSpPr>
          <p:cNvPr id="10" name="Овал 9">
            <a:hlinkClick r:id="rId3" action="ppaction://hlinksldjump"/>
          </p:cNvPr>
          <p:cNvSpPr/>
          <p:nvPr/>
        </p:nvSpPr>
        <p:spPr>
          <a:xfrm>
            <a:off x="7148945" y="4925291"/>
            <a:ext cx="1330037" cy="1537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3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70"/>
          <a:stretch/>
        </p:blipFill>
        <p:spPr>
          <a:xfrm>
            <a:off x="270163" y="517237"/>
            <a:ext cx="1402773" cy="5283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59690"/>
          <a:stretch/>
        </p:blipFill>
        <p:spPr>
          <a:xfrm>
            <a:off x="1672936" y="517237"/>
            <a:ext cx="1402773" cy="5283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1" t="197" r="39909" b="-197"/>
          <a:stretch/>
        </p:blipFill>
        <p:spPr>
          <a:xfrm>
            <a:off x="2999508" y="517237"/>
            <a:ext cx="1402773" cy="5283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1" t="787" r="19829" b="-787"/>
          <a:stretch/>
        </p:blipFill>
        <p:spPr>
          <a:xfrm>
            <a:off x="4402281" y="517237"/>
            <a:ext cx="1402773" cy="5283200"/>
          </a:xfrm>
          <a:prstGeom prst="rect">
            <a:avLst/>
          </a:prstGeom>
        </p:spPr>
      </p:pic>
      <p:sp>
        <p:nvSpPr>
          <p:cNvPr id="10" name="Овал 9">
            <a:hlinkClick r:id="rId3" action="ppaction://hlinksldjump"/>
          </p:cNvPr>
          <p:cNvSpPr/>
          <p:nvPr/>
        </p:nvSpPr>
        <p:spPr>
          <a:xfrm>
            <a:off x="7148945" y="4925291"/>
            <a:ext cx="1330037" cy="1537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70"/>
          <a:stretch/>
        </p:blipFill>
        <p:spPr>
          <a:xfrm>
            <a:off x="270163" y="517237"/>
            <a:ext cx="1402773" cy="5283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59690"/>
          <a:stretch/>
        </p:blipFill>
        <p:spPr>
          <a:xfrm>
            <a:off x="1672936" y="517237"/>
            <a:ext cx="1402773" cy="5283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1" t="197" r="39909" b="-197"/>
          <a:stretch/>
        </p:blipFill>
        <p:spPr>
          <a:xfrm>
            <a:off x="2999508" y="517237"/>
            <a:ext cx="1402773" cy="5283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1" t="787" r="19829" b="-787"/>
          <a:stretch/>
        </p:blipFill>
        <p:spPr>
          <a:xfrm>
            <a:off x="4402281" y="517237"/>
            <a:ext cx="1402773" cy="5283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1" t="197" r="-101" b="-197"/>
          <a:stretch/>
        </p:blipFill>
        <p:spPr>
          <a:xfrm>
            <a:off x="5805054" y="517237"/>
            <a:ext cx="1402773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Информационная программа «Весёлый смайлик» 2021, Репьевский район — дата и  место проведения, программа мероприяти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42" y="265691"/>
            <a:ext cx="5918422" cy="516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0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Грустный смайлик: стоковые векторные изображения, иллюстрации | 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012" y="129164"/>
            <a:ext cx="57150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hlinkClick r:id="rId3" action="ppaction://hlinksldjump"/>
          </p:cNvPr>
          <p:cNvSpPr/>
          <p:nvPr/>
        </p:nvSpPr>
        <p:spPr>
          <a:xfrm>
            <a:off x="7315200" y="5209308"/>
            <a:ext cx="1330037" cy="1537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5</a:t>
            </a:r>
            <a:endParaRPr lang="ru-RU" sz="4000" dirty="0"/>
          </a:p>
        </p:txBody>
      </p:sp>
      <p:sp>
        <p:nvSpPr>
          <p:cNvPr id="4" name="Овал 3">
            <a:hlinkClick r:id="rId4" action="ppaction://hlinksldjump"/>
          </p:cNvPr>
          <p:cNvSpPr/>
          <p:nvPr/>
        </p:nvSpPr>
        <p:spPr>
          <a:xfrm>
            <a:off x="5489862" y="5167745"/>
            <a:ext cx="1330037" cy="1537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5" name="Овал 4">
            <a:hlinkClick r:id="rId5" action="ppaction://hlinksldjump"/>
          </p:cNvPr>
          <p:cNvSpPr/>
          <p:nvPr/>
        </p:nvSpPr>
        <p:spPr>
          <a:xfrm>
            <a:off x="3505200" y="5181599"/>
            <a:ext cx="1330037" cy="1537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6" name="Овал 5">
            <a:hlinkClick r:id="rId6" action="ppaction://hlinksldjump"/>
          </p:cNvPr>
          <p:cNvSpPr/>
          <p:nvPr/>
        </p:nvSpPr>
        <p:spPr>
          <a:xfrm>
            <a:off x="1901536" y="5167745"/>
            <a:ext cx="1330037" cy="1537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7" name="Овал 6">
            <a:hlinkClick r:id="rId7" action="ppaction://hlinksldjump"/>
          </p:cNvPr>
          <p:cNvSpPr/>
          <p:nvPr/>
        </p:nvSpPr>
        <p:spPr>
          <a:xfrm>
            <a:off x="297872" y="5167745"/>
            <a:ext cx="1330037" cy="1537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880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296400" y="2286000"/>
            <a:ext cx="2432304" cy="1645920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Зима – это время забав и веселых игр. Катание с горок — любимое детское развлечение. Но всегда нужно помнить о том, что нельзя кататься с горок, выходящих на проезжую часть, чтобы не попасть в беду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транспортное происшествие.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" b="5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60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13273" y="498348"/>
            <a:ext cx="2432304" cy="3502152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Кататься с горки нужно безопасно и помнить правила.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-не кататься с горки возле проезжей части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если кто-то из ребят скатывается сверху, тот, кто внизу, быстро освобождает путь, уходя в сторону;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подниматься на горку нужно только по ступенькам;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нельзя перебегать ледяную дорожку;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нельзя кататься, стоя на ногах или на корточках;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не съезжать спиной или головой вперёд (на животе), а всегда смотреть вперёд, как при спуске, так и при подъёме.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54" y="0"/>
            <a:ext cx="5422106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9"/>
          <a:stretch/>
        </p:blipFill>
        <p:spPr>
          <a:xfrm>
            <a:off x="170910" y="3706341"/>
            <a:ext cx="2771231" cy="31516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6" t="3100" r="12947" b="53488"/>
          <a:stretch/>
        </p:blipFill>
        <p:spPr>
          <a:xfrm>
            <a:off x="170910" y="367801"/>
            <a:ext cx="3072809" cy="254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96400" y="498348"/>
            <a:ext cx="2432304" cy="3502152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Санки, лыжи и коньки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Скрасят зимние деньки.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кататься, это ясно,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в месте безопасном.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8" y="202019"/>
            <a:ext cx="8616407" cy="616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96400" y="603504"/>
            <a:ext cx="2432304" cy="3502152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Зимой можно кататься на лыжах с горки. Но обязательно нужно обратить внимание, может быть горка, на которой Вы собираетесь кататься, слишком крутая, ухабистая или леденистая? Кататься на лыжах с горки следует в парковой зоне, либо за городом, либо в том районе города, где движение автотранспорта отсутствует.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t="46668" r="5743" b="2480"/>
          <a:stretch/>
        </p:blipFill>
        <p:spPr>
          <a:xfrm>
            <a:off x="616686" y="233916"/>
            <a:ext cx="7198243" cy="61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5" r="4925"/>
          <a:stretch/>
        </p:blipFill>
        <p:spPr>
          <a:xfrm>
            <a:off x="3967983" y="215631"/>
            <a:ext cx="4991189" cy="375709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96400" y="498348"/>
            <a:ext cx="2432304" cy="3502152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Скрылись под снегом газоны с травой, Скользко машинам на мостовой.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машинам зимой тормозить, Шины по снегу станут скользить.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8" y="3719946"/>
            <a:ext cx="6517971" cy="28388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" y="904623"/>
            <a:ext cx="3872347" cy="216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5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" r="3786" b="5392"/>
          <a:stretch/>
        </p:blipFill>
        <p:spPr>
          <a:xfrm>
            <a:off x="228599" y="237744"/>
            <a:ext cx="8531352" cy="603836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96400" y="498348"/>
            <a:ext cx="2432304" cy="3502152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дорожные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так уж и сложны,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жизни правила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всем нужны.</a:t>
            </a:r>
          </a:p>
        </p:txBody>
      </p:sp>
    </p:spTree>
    <p:extLst>
      <p:ext uri="{BB962C8B-B14F-4D97-AF65-F5344CB8AC3E}">
        <p14:creationId xmlns:p14="http://schemas.microsoft.com/office/powerpoint/2010/main" val="19339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70"/>
          <a:stretch/>
        </p:blipFill>
        <p:spPr>
          <a:xfrm>
            <a:off x="2383747" y="1641763"/>
            <a:ext cx="1117988" cy="4210628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59690"/>
          <a:stretch/>
        </p:blipFill>
        <p:spPr>
          <a:xfrm>
            <a:off x="5497765" y="479136"/>
            <a:ext cx="1214552" cy="4574310"/>
          </a:xfrm>
          <a:prstGeom prst="rect">
            <a:avLst/>
          </a:prstGeom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1" t="197" r="39909" b="-197"/>
          <a:stretch/>
        </p:blipFill>
        <p:spPr>
          <a:xfrm>
            <a:off x="431650" y="680604"/>
            <a:ext cx="1214552" cy="4574310"/>
          </a:xfrm>
          <a:prstGeom prst="rect">
            <a:avLst/>
          </a:prstGeom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1" t="787" r="19829" b="-787"/>
          <a:stretch/>
        </p:blipFill>
        <p:spPr>
          <a:xfrm>
            <a:off x="7353299" y="301336"/>
            <a:ext cx="1266971" cy="4771737"/>
          </a:xfrm>
          <a:prstGeom prst="rect">
            <a:avLst/>
          </a:prstGeom>
        </p:spPr>
      </p:pic>
      <p:pic>
        <p:nvPicPr>
          <p:cNvPr id="9" name="Рисунок 8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1" t="197" r="-101" b="-197"/>
          <a:stretch/>
        </p:blipFill>
        <p:spPr>
          <a:xfrm>
            <a:off x="3940756" y="1371600"/>
            <a:ext cx="1117988" cy="42106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99864" y="768927"/>
            <a:ext cx="210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Собери картинку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60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70"/>
          <a:stretch/>
        </p:blipFill>
        <p:spPr>
          <a:xfrm>
            <a:off x="2383747" y="1641763"/>
            <a:ext cx="1117988" cy="4210628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59690"/>
          <a:stretch/>
        </p:blipFill>
        <p:spPr>
          <a:xfrm>
            <a:off x="5497765" y="479136"/>
            <a:ext cx="1214552" cy="4574310"/>
          </a:xfrm>
          <a:prstGeom prst="rect">
            <a:avLst/>
          </a:prstGeom>
        </p:spPr>
      </p:pic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1" t="197" r="39909" b="-197"/>
          <a:stretch/>
        </p:blipFill>
        <p:spPr>
          <a:xfrm>
            <a:off x="431650" y="680604"/>
            <a:ext cx="1214552" cy="4574310"/>
          </a:xfrm>
          <a:prstGeom prst="rect">
            <a:avLst/>
          </a:prstGeom>
        </p:spPr>
      </p:pic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1" t="787" r="19829" b="-787"/>
          <a:stretch/>
        </p:blipFill>
        <p:spPr>
          <a:xfrm>
            <a:off x="7353299" y="301336"/>
            <a:ext cx="1266971" cy="4771737"/>
          </a:xfrm>
          <a:prstGeom prst="rect">
            <a:avLst/>
          </a:prstGeom>
        </p:spPr>
      </p:pic>
      <p:pic>
        <p:nvPicPr>
          <p:cNvPr id="9" name="Рисунок 8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1" t="197" r="-101" b="-197"/>
          <a:stretch/>
        </p:blipFill>
        <p:spPr>
          <a:xfrm>
            <a:off x="3940756" y="1371600"/>
            <a:ext cx="1117988" cy="42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90</TotalTime>
  <Words>143</Words>
  <Application>Microsoft Office PowerPoint</Application>
  <PresentationFormat>Широкоэкранный</PresentationFormat>
  <Paragraphs>21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Century Gothic</vt:lpstr>
      <vt:lpstr>Garamond</vt:lpstr>
      <vt:lpstr>Times New Roman</vt:lpstr>
      <vt:lpstr>Savon</vt:lpstr>
      <vt:lpstr>кататься на горке так прекрасно, но у дороги всегда опасно</vt:lpstr>
      <vt:lpstr>Зима – это время забав и веселых игр. Катание с горок — любимое детское развлечение. Но всегда нужно помнить о том, что нельзя кататься с горок, выходящих на проезжую часть, чтобы не попасть в беду т.е в дорожно – транспортное происшествие.  </vt:lpstr>
      <vt:lpstr>   </vt:lpstr>
      <vt:lpstr>  </vt:lpstr>
      <vt:lpstr>  </vt:lpstr>
      <vt:lpstr>  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кататься на горке так прекрасно, но у дороги всегда опасно</dc:title>
  <dc:creator>RePack by Diakov</dc:creator>
  <cp:lastModifiedBy>RePack by Diakov</cp:lastModifiedBy>
  <cp:revision>10</cp:revision>
  <dcterms:created xsi:type="dcterms:W3CDTF">2021-12-16T11:34:20Z</dcterms:created>
  <dcterms:modified xsi:type="dcterms:W3CDTF">2021-12-16T13:10:59Z</dcterms:modified>
</cp:coreProperties>
</file>