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79" r:id="rId2"/>
    <p:sldId id="381" r:id="rId3"/>
    <p:sldId id="380" r:id="rId4"/>
    <p:sldId id="382" r:id="rId5"/>
    <p:sldId id="346" r:id="rId6"/>
    <p:sldId id="33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0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613512868_32-p-fon-dlya-prezentatsii-na-temu-ekologiya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11" y="0"/>
            <a:ext cx="92160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«День Земли» в подготовительной </a:t>
            </a:r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группе</a:t>
            </a: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провели 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викторину «Природа вокруг нас».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/>
            </a:r>
            <a:b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Цель: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формирование эмоционально-положительного отношения к окружающему миру, понимание его состояния, бережного отношения.</a:t>
            </a:r>
            <a:b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Задачи: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закрепить знания о природе. Повторить правила поведения в лесу. Вырабатывать умение находить правильный ответ, развивать память, быстроту реакции. Развивать способность сравнивать, обобщать.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Воспитывать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гуманное отношение к природе, чувства любви к Земле, на которой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живешь.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ПРОВЕЛИ: Костромина Оксана Васильевна,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Зарывных Светлана Владимировна.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1613461855_3-p-fon-dlya-prezentatsii-pro-zapovednik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" y="0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4474" y="0"/>
            <a:ext cx="3110014" cy="427355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Детей разделили на две команды: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команда «Винни - Пух»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команда «Чебурашки»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b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Приветствие команд:</a:t>
            </a:r>
            <a:b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 «Винни -Пух»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 – пожалуйста:</a:t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Мы хотим лишь пожелать </a:t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Вам показать себя на пять.</a:t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2. «Чебурашки»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 – пожалуйста:</a:t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Мы веселая команда, </a:t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Не умеем мы скучать, </a:t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С нами ты посостязайся, </a:t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Ты рискуешь проиграть!</a:t>
            </a:r>
            <a:b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5" r="3446"/>
          <a:stretch/>
        </p:blipFill>
        <p:spPr bwMode="auto">
          <a:xfrm>
            <a:off x="237606" y="190056"/>
            <a:ext cx="5514449" cy="3238944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88408"/>
            <a:ext cx="5345831" cy="3156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1613629809_28-p-fon-dlya-prezentatsii-po-okruzhayushchemu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272808" cy="50405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Дети читали стихи о том, что нужно беречь нашу планету-Земля.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Oksana Kostromina\Desktop\фото зан день земли\IMG-20220422-WA002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88840"/>
            <a:ext cx="6047215" cy="4525963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 Kostromina\Desktop\hello_html_1b6ce2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7416824" cy="4680520"/>
          </a:xfrm>
        </p:spPr>
        <p:txBody>
          <a:bodyPr>
            <a:normAutofit/>
          </a:bodyPr>
          <a:lstStyle/>
          <a:p>
            <a:r>
              <a:rPr lang="ru-RU" sz="18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Разминка команд.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Игра: «Назови быстро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».</a:t>
            </a:r>
          </a:p>
          <a:p>
            <a: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Блиц-конкурс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«Назови лишнее слово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».</a:t>
            </a:r>
          </a:p>
          <a:p>
            <a: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«Бывает- не бывает».</a:t>
            </a:r>
          </a:p>
          <a:p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слух по описанию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узнавали 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назвали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знакомые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деревья.</a:t>
            </a:r>
          </a:p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 чтении сказочного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объявления: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должны догадаться какое животное написало объявление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</a:p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Закрепили правила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поведения в лесу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?</a:t>
            </a:r>
          </a:p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Отгадывали загадки о животных и птицах.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1618824326_13-phonoteka_org-p-fon-ekologicheskii-dlya-detei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95"/>
            <a:ext cx="9144000" cy="692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1098122"/>
          </a:xfrm>
        </p:spPr>
        <p:txBody>
          <a:bodyPr>
            <a:normAutofit fontScale="90000"/>
          </a:bodyPr>
          <a:lstStyle/>
          <a:p>
            <a:r>
              <a:rPr lang="ru-RU" sz="36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Игра «Наведем чистоту».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Oksana Kostromina\Desktop\фото зан день земли\IMG-20220422-WA003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332037"/>
            <a:ext cx="6047215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Oksana Kostromina\Desktop\фото зан день земли\IMG-20220422-WA003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0" t="56501" r="25365" b="6742"/>
          <a:stretch/>
        </p:blipFill>
        <p:spPr bwMode="auto">
          <a:xfrm>
            <a:off x="1331640" y="0"/>
            <a:ext cx="2592288" cy="2808311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 Kostromina\Desktop\1603896330_32-p-ekologicheskii-fon-dlya-prezentatsii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конце викторины дети получили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эмблему «Юный защитник природы»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Oksana Kostromina\Desktop\фото зан день земли\IMG-20220422-WA0029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6047215" cy="4525963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870</TotalTime>
  <Words>111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«День Земли» в подготовительной группе, провели  викторину «Природа вокруг нас».  </vt:lpstr>
      <vt:lpstr>Детей разделили на две команды:  команда «Винни - Пух» и команда «Чебурашки» .  Приветствие команд:  1. «Винни -Пух» – пожалуйста: Мы хотим лишь пожелать  Вам показать себя на пять.  2. «Чебурашки» – пожалуйста: Мы веселая команда,  Не умеем мы скучать,  С нами ты посостязайся,  Ты рискуешь проиграть!  </vt:lpstr>
      <vt:lpstr>Дети читали стихи о том, что нужно беречь нашу планету-Земля.</vt:lpstr>
      <vt:lpstr>Презентация PowerPoint</vt:lpstr>
      <vt:lpstr>Игра «Наведем чистоту». </vt:lpstr>
      <vt:lpstr>В конце викторины дети получили эмблему «Юный защитник природы».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ДНС</cp:lastModifiedBy>
  <cp:revision>175</cp:revision>
  <dcterms:modified xsi:type="dcterms:W3CDTF">2022-05-12T07:26:47Z</dcterms:modified>
</cp:coreProperties>
</file>