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 Kostromina\Desktop\1614705921_61-p-fon-dlya-otkritki-s-dnem-mater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2130425"/>
            <a:ext cx="5398368" cy="1442591"/>
          </a:xfrm>
        </p:spPr>
        <p:txBody>
          <a:bodyPr/>
          <a:lstStyle/>
          <a:p>
            <a:r>
              <a:rPr lang="ru-RU" dirty="0" smtClean="0"/>
              <a:t>ВСЕМИРНЫЙ ДЕНЬ «СПАСИБО»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3886200"/>
            <a:ext cx="4424536" cy="1631032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Средняя группа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Воспитатели: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Кадочникова Е.Н., Костромина О.В.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8502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4046192" cy="2002234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Дети познакомились с историей слова «спасибо», это слово, сокращенное от фразы «Спаси Бог», так на Руси выражали благодарность.</a:t>
            </a:r>
            <a:br>
              <a:rPr lang="ru-RU" sz="1600" dirty="0" smtClean="0"/>
            </a:br>
            <a:r>
              <a:rPr lang="ru-RU" sz="1600" dirty="0" smtClean="0"/>
              <a:t>Слова благодарности обладают особыми свойствами, с их помощью люди и дети дарят радость друг другу и выражают внимание.</a:t>
            </a:r>
            <a:br>
              <a:rPr lang="ru-RU" sz="1600" dirty="0" smtClean="0"/>
            </a:br>
            <a:r>
              <a:rPr lang="ru-RU" sz="1600" dirty="0" smtClean="0"/>
              <a:t> Поиграли в игру «Передай </a:t>
            </a:r>
            <a:r>
              <a:rPr lang="ru-RU" sz="1600" dirty="0" smtClean="0"/>
              <a:t>сердечко» и расскажи кого и как </a:t>
            </a:r>
            <a:r>
              <a:rPr lang="ru-RU" sz="1600" smtClean="0"/>
              <a:t>вы благодарили.</a:t>
            </a:r>
            <a:endParaRPr lang="ru-RU" sz="1600" dirty="0"/>
          </a:p>
        </p:txBody>
      </p:sp>
      <p:pic>
        <p:nvPicPr>
          <p:cNvPr id="6146" name="Picture 2" descr="C:\Users\Oksana Kostromina\Desktop\211cc598-4f1b-582b-af1a-d9041ecca5f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r="17362"/>
          <a:stretch/>
        </p:blipFill>
        <p:spPr bwMode="auto">
          <a:xfrm>
            <a:off x="73248" y="10320"/>
            <a:ext cx="3024336" cy="309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93475"/>
            <a:ext cx="4478240" cy="3768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219586"/>
            <a:ext cx="1617787" cy="5221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685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 Kostromina\Desktop\1641735497_26-papik-pro-p-kartinki-den-blagodarnosti-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" y="1719723"/>
            <a:ext cx="9112357" cy="51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60648"/>
            <a:ext cx="3888432" cy="151216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Чтение сказки «Кто вырастил яблоко?»,</a:t>
            </a:r>
            <a:br>
              <a:rPr lang="ru-RU" sz="1600" dirty="0" smtClean="0"/>
            </a:br>
            <a:r>
              <a:rPr lang="ru-RU" sz="1600" dirty="0" smtClean="0"/>
              <a:t> рассказа В.Сухомлинского «Зачем говорить «спасибо», 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Э.Мошковская «Вежливое слово».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5032053" cy="3882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068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ksana Kostromina\Desktop\den_spasib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86004"/>
            <a:ext cx="3689027" cy="274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323528" y="2950095"/>
            <a:ext cx="2634894" cy="3765713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Сделали цветочки «добра», используя пластилин и цветную бумагу разных цветов.</a:t>
            </a:r>
            <a:br>
              <a:rPr lang="ru-RU" sz="1600" dirty="0" smtClean="0"/>
            </a:br>
            <a:r>
              <a:rPr lang="ru-RU" sz="1600" dirty="0" smtClean="0"/>
              <a:t>Вечером подарили цветы родителям.</a:t>
            </a:r>
            <a:endParaRPr lang="ru-RU" sz="1600" dirty="0"/>
          </a:p>
        </p:txBody>
      </p:sp>
      <p:pic>
        <p:nvPicPr>
          <p:cNvPr id="4" name="Picture 3" descr="C:\Users\ДНС\Desktop\ясли занятия\фото янв ЯСЛИ\20230120_1309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r="2378" b="8363"/>
          <a:stretch/>
        </p:blipFill>
        <p:spPr bwMode="auto">
          <a:xfrm>
            <a:off x="107504" y="30223"/>
            <a:ext cx="4005070" cy="2894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422" y="2924944"/>
            <a:ext cx="6094693" cy="3899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351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ksana Kostromina\Desktop\350d9b3977754667ed080591155ddfa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10" y="-52535"/>
            <a:ext cx="9144000" cy="457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4703046" cy="936104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В благодарность сотрудникам детского сада дети посетили бухгалтерию, кухню, прачечную, завхоза, дворника, инструктора по физической культуре, заведующей, где подарили «смайлики –спасибочки». </a:t>
            </a:r>
            <a:endParaRPr lang="ru-RU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2671"/>
            <a:ext cx="1394959" cy="3384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15119"/>
            <a:ext cx="2119508" cy="3293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ДНС\Desktop\ясли занятия\фото янв ЯСЛИ\20230118_1533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 r="7325"/>
          <a:stretch/>
        </p:blipFill>
        <p:spPr bwMode="auto">
          <a:xfrm>
            <a:off x="399400" y="3356992"/>
            <a:ext cx="2543263" cy="3381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ДНС\Desktop\ясли занятия\фото янв ЯСЛИ\20230118_16024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1753" r="28010" b="6095"/>
          <a:stretch/>
        </p:blipFill>
        <p:spPr bwMode="auto">
          <a:xfrm>
            <a:off x="179512" y="0"/>
            <a:ext cx="1491520" cy="3236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34" y="3541230"/>
            <a:ext cx="2731986" cy="3316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17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"/>
            <a:ext cx="9144000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C:\Users\ДНС\Desktop\ясли занятия\фото янв ЯСЛИ\IMG-20230119-WA0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21014" r="11888" b="3336"/>
          <a:stretch/>
        </p:blipFill>
        <p:spPr bwMode="auto">
          <a:xfrm>
            <a:off x="6766890" y="291308"/>
            <a:ext cx="2179138" cy="3177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8" y="3645024"/>
            <a:ext cx="3871384" cy="3154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638801"/>
            <a:ext cx="2952329" cy="3160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1695450" cy="3279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981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ksana Kostromina\Desktop\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12"/>
            <a:ext cx="7166719" cy="403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57200" y="4349154"/>
            <a:ext cx="5842992" cy="1816149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Каждой маме ребенок сказал «спасибо» за то, что она…. </a:t>
            </a:r>
            <a:br>
              <a:rPr lang="ru-RU" sz="1600" dirty="0" smtClean="0"/>
            </a:br>
            <a:r>
              <a:rPr lang="ru-RU" sz="1600" dirty="0" smtClean="0"/>
              <a:t>И подарил смайлик «Спасибо мамочка».</a:t>
            </a:r>
            <a:endParaRPr lang="ru-RU" sz="1600" dirty="0"/>
          </a:p>
        </p:txBody>
      </p:sp>
      <p:pic>
        <p:nvPicPr>
          <p:cNvPr id="4" name="Picture 2" descr="C:\Users\ДНС\Desktop\ясли занятия\фото янв ЯСЛИ\20230120_1645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t="2020" r="18752" b="-209"/>
          <a:stretch/>
        </p:blipFill>
        <p:spPr bwMode="auto">
          <a:xfrm>
            <a:off x="6656880" y="1840312"/>
            <a:ext cx="2519168" cy="5017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122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103</Words>
  <Application>Microsoft Office PowerPoint</Application>
  <PresentationFormat>Экран (4:3)</PresentationFormat>
  <Paragraphs>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ВСЕМИРНЫЙ ДЕНЬ «СПАСИБО»</vt:lpstr>
      <vt:lpstr>Дети познакомились с историей слова «спасибо», это слово, сокращенное от фразы «Спаси Бог», так на Руси выражали благодарность. Слова благодарности обладают особыми свойствами, с их помощью люди и дети дарят радость друг другу и выражают внимание.  Поиграли в игру «Передай сердечко» и расскажи кого и как вы благодарили.</vt:lpstr>
      <vt:lpstr>Чтение сказки «Кто вырастил яблоко?»,  рассказа В.Сухомлинского «Зачем говорить «спасибо»,  Э.Мошковская «Вежливое слово».</vt:lpstr>
      <vt:lpstr>Сделали цветочки «добра», используя пластилин и цветную бумагу разных цветов. Вечером подарили цветы родителям.</vt:lpstr>
      <vt:lpstr>В благодарность сотрудникам детского сада дети посетили бухгалтерию, кухню, прачечную, завхоза, дворника, инструктора по физической культуре, заведующей, где подарили «смайлики –спасибочки». </vt:lpstr>
      <vt:lpstr>Презентация PowerPoint</vt:lpstr>
      <vt:lpstr>Каждой маме ребенок сказал «спасибо» за то, что она….  И подарил смайлик «Спасибо мамочка».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ВСЕМИРНЫЙ ДЕНЬ «СПАСИБО»</dc:title>
  <dc:creator>ДНС</dc:creator>
  <cp:lastModifiedBy>Oksana Kostromina</cp:lastModifiedBy>
  <cp:revision>27</cp:revision>
  <dcterms:created xsi:type="dcterms:W3CDTF">2023-01-20T07:00:50Z</dcterms:created>
  <dcterms:modified xsi:type="dcterms:W3CDTF">2023-01-23T16:25:39Z</dcterms:modified>
</cp:coreProperties>
</file>