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83" r:id="rId2"/>
    <p:sldId id="385" r:id="rId3"/>
    <p:sldId id="379" r:id="rId4"/>
    <p:sldId id="380" r:id="rId5"/>
    <p:sldId id="381" r:id="rId6"/>
    <p:sldId id="382" r:id="rId7"/>
    <p:sldId id="34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15819422_35-p-paskhalnii-fon-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0971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9"/>
            <a:ext cx="5472608" cy="208823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детей в муниципальной выставке ДПИ и ИЗО «Пасхальный перезвон» в Центре детского  творчества «Креатив»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6336704" cy="2425824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  с «Центром современной культурной среды ГО Богданович» Грязновский сельский Дом культуры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Костромина О.В., Зарывных С.В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Библиотекарь: Коротких Е.С.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Культорганизатор: Рублева А.В.</a:t>
            </a:r>
          </a:p>
          <a:p>
            <a:pPr algn="l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5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13518246_12-p-fon-dlya-prezentatsii-na-temu-paskha-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" y="7183"/>
            <a:ext cx="9134422" cy="685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282154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подготовительной группы посетили выставку пасхальных поделок в Доме культуры.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Библиотекарь Коротких Е.С.  познакомила с историей праздника, рассказала в какие игры играли на пасху.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Рублева А.В. Поиграла с детьми в эти игры, потом  изготовили поделку «Верба в вазе».</a:t>
            </a:r>
          </a:p>
        </p:txBody>
      </p:sp>
      <p:pic>
        <p:nvPicPr>
          <p:cNvPr id="5" name="Рисунок 4" descr="C:\Users\Oksana Kostromina\Desktop\20 клубПАСХА\20220420_11014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3" b="15385"/>
          <a:stretch/>
        </p:blipFill>
        <p:spPr bwMode="auto">
          <a:xfrm>
            <a:off x="179512" y="1693715"/>
            <a:ext cx="4581525" cy="242252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 Kostromina\Desktop\20 клубПАСХА\20220420_10592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4" t="3846" r="5448"/>
          <a:stretch/>
        </p:blipFill>
        <p:spPr bwMode="auto">
          <a:xfrm rot="5400000">
            <a:off x="5777344" y="1451565"/>
            <a:ext cx="2823845" cy="336232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962899"/>
            <a:ext cx="2243137" cy="2828925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55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1613518257_1-p-fon-dlya-prezentatsii-na-temu-paskh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" y="0"/>
            <a:ext cx="92100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3" y="332656"/>
            <a:ext cx="3243584" cy="1125856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Маши Третьяковой  в выставке «Пасхальный перезвон» в Центре детского  творчества «Креатив»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ДПИ «Русская Пасха», семейка</a:t>
            </a:r>
          </a:p>
        </p:txBody>
      </p:sp>
      <p:pic>
        <p:nvPicPr>
          <p:cNvPr id="1026" name="Picture 2" descr="C:\Users\Oksana Kostromina\Desktop\подготовит пасха\20220426_07532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5" t="36889" r="657" b="23025"/>
          <a:stretch/>
        </p:blipFill>
        <p:spPr bwMode="auto">
          <a:xfrm rot="5400000">
            <a:off x="-1525296" y="3470800"/>
            <a:ext cx="4938650" cy="1686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Oksana Kostromina\Desktop\подготовит пасха\20220504_11584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9" t="31837" b="30556"/>
          <a:stretch/>
        </p:blipFill>
        <p:spPr bwMode="auto">
          <a:xfrm rot="5400000">
            <a:off x="5687686" y="3526664"/>
            <a:ext cx="4894176" cy="1648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 Kostromina\Desktop\20 клубПАСХА\20220420_11015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/>
          <a:stretch/>
        </p:blipFill>
        <p:spPr bwMode="auto">
          <a:xfrm rot="5400000">
            <a:off x="2824444" y="471529"/>
            <a:ext cx="3625687" cy="28906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 Kostromina\Desktop\20 клубПАСХА\20220420_11232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b="20193"/>
          <a:stretch/>
        </p:blipFill>
        <p:spPr bwMode="auto">
          <a:xfrm rot="5400000">
            <a:off x="1311143" y="3941254"/>
            <a:ext cx="3553678" cy="21602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 Kostromina\Desktop\подготовит пасха\20220427_14180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8" r="23558" b="2137"/>
          <a:stretch/>
        </p:blipFill>
        <p:spPr bwMode="auto">
          <a:xfrm rot="5400000">
            <a:off x="4556531" y="3867906"/>
            <a:ext cx="2579370" cy="2924175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2590" y="260648"/>
            <a:ext cx="2874635" cy="1773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«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Центр современной культурной среды ГО Богданович» Грязновский сельский Дом культуры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Диплом участника</a:t>
            </a:r>
            <a:endParaRPr lang="ru-RU" sz="16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1642683470_2-phonoteka-org-p-fon-dlya-prezentatsii-paskha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90769" cy="681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5112568" cy="112469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открытом сельском фестивале «Светлая Пасха» в номинации «Пасхальная радость»</a:t>
            </a:r>
          </a:p>
        </p:txBody>
      </p:sp>
      <p:pic>
        <p:nvPicPr>
          <p:cNvPr id="2050" name="Picture 2" descr="C:\Users\Oksana Kostromina\Desktop\подготовит пасха\20220426_07553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29797" r="9392" b="28193"/>
          <a:stretch/>
        </p:blipFill>
        <p:spPr bwMode="auto">
          <a:xfrm rot="5400000">
            <a:off x="-1384405" y="1680549"/>
            <a:ext cx="4973536" cy="1845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Oksana Kostromina\Desktop\подготовит пасха\20220427_14184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" r="8654"/>
          <a:stretch/>
        </p:blipFill>
        <p:spPr bwMode="auto">
          <a:xfrm rot="5400000">
            <a:off x="4784547" y="1740062"/>
            <a:ext cx="2752725" cy="232918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 Kostromina\Desktop\подготовит пасха\20220504_11585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31838" r="2724" b="29914"/>
          <a:stretch/>
        </p:blipFill>
        <p:spPr bwMode="auto">
          <a:xfrm rot="5400000">
            <a:off x="5724438" y="1640210"/>
            <a:ext cx="5079987" cy="18778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158" y="1412776"/>
            <a:ext cx="2783386" cy="345105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1613518240_34-p-fon-dlya-prezentatsii-na-temu-paskha-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55"/>
            <a:ext cx="9224651" cy="684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1082822"/>
          </a:xfrm>
        </p:spPr>
        <p:txBody>
          <a:bodyPr/>
          <a:lstStyle/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Василисы Постник  в выставке «Пасхальный перезвон» в Центре детского  творчества «Креатив»</a:t>
            </a:r>
            <a:b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участника</a:t>
            </a:r>
            <a:endParaRPr lang="ru-RU" dirty="0"/>
          </a:p>
        </p:txBody>
      </p:sp>
      <p:pic>
        <p:nvPicPr>
          <p:cNvPr id="3074" name="Picture 2" descr="C:\Users\Oksana Kostromina\Desktop\подготовит пасха\20220426_07575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35569" r="3379" b="23062"/>
          <a:stretch/>
        </p:blipFill>
        <p:spPr bwMode="auto">
          <a:xfrm rot="5400000">
            <a:off x="2327517" y="2623731"/>
            <a:ext cx="4967740" cy="1825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Oksana Kostromina\Desktop\подготовит пасха\20220427_14190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t="2779" r="17628" b="7905"/>
          <a:stretch/>
        </p:blipFill>
        <p:spPr bwMode="auto">
          <a:xfrm rot="5400000">
            <a:off x="730429" y="1296610"/>
            <a:ext cx="2898775" cy="2704465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 Kostromina\Desktop\подготовит пасха\20220504_11575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26282" r="2244" b="32265"/>
          <a:stretch/>
        </p:blipFill>
        <p:spPr bwMode="auto">
          <a:xfrm rot="5400000">
            <a:off x="5404257" y="1850182"/>
            <a:ext cx="5314950" cy="184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8104" y="5589240"/>
            <a:ext cx="3635896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«Центр современной культурной среды ГО Богданович» Грязновский сельский Дом культуры </a:t>
            </a:r>
          </a:p>
          <a:p>
            <a:pPr lvl="0" algn="ctr">
              <a:lnSpc>
                <a:spcPct val="115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Диплом участника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1613518248_8-p-fon-dlya-prezentatsii-na-temu-paskha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8" y="-1"/>
            <a:ext cx="912933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68875"/>
            <a:ext cx="3312368" cy="1385887"/>
          </a:xfrm>
        </p:spPr>
        <p:txBody>
          <a:bodyPr/>
          <a:lstStyle/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Димы Измалкина в выставке «Пасхальный перезвон» в Центре детского  творчества «Креатив»</a:t>
            </a:r>
            <a:b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участника</a:t>
            </a:r>
            <a:endParaRPr lang="ru-RU" dirty="0"/>
          </a:p>
        </p:txBody>
      </p:sp>
      <p:pic>
        <p:nvPicPr>
          <p:cNvPr id="4098" name="Picture 2" descr="C:\Users\Oksana Kostromina\Desktop\подготовит пасха\20220426_0758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" t="31079" r="3620" b="17290"/>
          <a:stretch/>
        </p:blipFill>
        <p:spPr bwMode="auto">
          <a:xfrm rot="5400000">
            <a:off x="5568544" y="1490391"/>
            <a:ext cx="4824537" cy="198150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 Kostromina\Desktop\подготовит пасха\20220504_11573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2" t="35257" r="7693" b="30343"/>
          <a:stretch/>
        </p:blipFill>
        <p:spPr bwMode="auto">
          <a:xfrm rot="5400000">
            <a:off x="2248515" y="2948954"/>
            <a:ext cx="4797153" cy="174399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 Kostromina\Desktop\20 клубПАСХА\20220420_1124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" y="68875"/>
            <a:ext cx="3695700" cy="2771775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67" y="4371742"/>
            <a:ext cx="3069746" cy="369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1619440433_15-phonoteka_org-p-paskha-fon-dlya-fotoshopa-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6"/>
            <a:ext cx="9230003" cy="684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832674" cy="814001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1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Центр современной культурной среды ГО Богданович» Грязновский сельский Дом культуры </a:t>
            </a:r>
            <a:br>
              <a:rPr lang="ru-RU" sz="1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Диплом участника</a:t>
            </a:r>
            <a:br>
              <a:rPr lang="ru-RU" sz="1800" b="1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sz="1800" dirty="0"/>
          </a:p>
        </p:txBody>
      </p:sp>
      <p:pic>
        <p:nvPicPr>
          <p:cNvPr id="4" name="Объект 3" descr="C:\Users\Oksana Kostromina\Desktop\подготовит пасха\20220427_141927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19658" r="7371" b="7693"/>
          <a:stretch/>
        </p:blipFill>
        <p:spPr bwMode="auto">
          <a:xfrm rot="5400000">
            <a:off x="5416886" y="1071945"/>
            <a:ext cx="4245617" cy="262302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 Kostromina\Desktop\подготовит пасха\20220504_11582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30128" r="2724" b="29487"/>
          <a:stretch/>
        </p:blipFill>
        <p:spPr bwMode="auto">
          <a:xfrm rot="5400000">
            <a:off x="2368873" y="2859718"/>
            <a:ext cx="5486400" cy="194424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 Kostromina\Desktop\20 клубПАСХА\20220420_11202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48397" b="28312"/>
          <a:stretch/>
        </p:blipFill>
        <p:spPr bwMode="auto">
          <a:xfrm rot="5400000">
            <a:off x="747703" y="1348641"/>
            <a:ext cx="3067050" cy="3195320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921</TotalTime>
  <Words>235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Участие детей в муниципальной выставке ДПИ и ИЗО «Пасхальный перезвон» в Центре детского  творчества «Креатив»</vt:lpstr>
      <vt:lpstr>Дети подготовительной группы посетили выставку пасхальных поделок в Доме культуры.   Библиотекарь Коротких Е.С.  познакомила с историей праздника, рассказала в какие игры играли на пасху. Рублева А.В. Поиграла с детьми в эти игры, потом  изготовили поделку «Верба в вазе».</vt:lpstr>
      <vt:lpstr>Участие Маши Третьяковой  в выставке «Пасхальный перезвон» в Центре детского  творчества «Креатив» в номинации ДПИ «Русская Пасха», семейка</vt:lpstr>
      <vt:lpstr>Участие в 4 открытом сельском фестивале «Светлая Пасха» в номинации «Пасхальная радость»</vt:lpstr>
      <vt:lpstr>Участие Василисы Постник  в выставке «Пасхальный перезвон» в Центре детского  творчества «Креатив» Сертификат участника</vt:lpstr>
      <vt:lpstr>Участие Димы Измалкина в выставке «Пасхальный перезвон» в Центре детского  творчества «Креатив» Сертификат участника</vt:lpstr>
      <vt:lpstr>«Центр современной культурной среды ГО Богданович» Грязновский сельский Дом культуры  Диплом участника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197</cp:revision>
  <dcterms:modified xsi:type="dcterms:W3CDTF">2022-05-19T06:52:16Z</dcterms:modified>
</cp:coreProperties>
</file>