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3" r:id="rId2"/>
    <p:sldId id="385" r:id="rId3"/>
    <p:sldId id="379" r:id="rId4"/>
    <p:sldId id="380" r:id="rId5"/>
    <p:sldId id="381" r:id="rId6"/>
    <p:sldId id="382" r:id="rId7"/>
    <p:sldId id="34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1615819422_35-p-paskhalnii-fon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97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5472608" cy="20882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муниципальной выставке ДПИ и ИЗО «Пасхальный перезвон» в Центре детского  творчества «Креатив»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6336704" cy="242582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 с «Центром современной культурной среды ГО Богданович» Грязновский сельский Дом культуры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Костромина О.В., Зарывных С.В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Библиотекарь: Коротких Е.С.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Культорганизатор: Рублева А.В.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1613518246_12-p-fon-dlya-prezentatsii-na-temu-paskha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7183"/>
            <a:ext cx="9134422" cy="68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28215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 посетили выставку пасхальных поделок в Доме культуры.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Библиотекарь Коротких Е.С.  познакомила с историей праздника, рассказала в какие игры играли на пасху.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Рублева А.В. Поиграла с детьми в эти игры, потом  изготовили поделку «Верба в вазе».</a:t>
            </a:r>
          </a:p>
        </p:txBody>
      </p:sp>
      <p:pic>
        <p:nvPicPr>
          <p:cNvPr id="5" name="Рисунок 4" descr="C:\Users\Oksana Kostromina\Desktop\20 клубПАСХА\20220420_1101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15385"/>
          <a:stretch/>
        </p:blipFill>
        <p:spPr bwMode="auto">
          <a:xfrm>
            <a:off x="179512" y="1693715"/>
            <a:ext cx="4581525" cy="24225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 Kostromina\Desktop\20 клубПАСХА\20220420_1059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3846" r="5448"/>
          <a:stretch/>
        </p:blipFill>
        <p:spPr bwMode="auto">
          <a:xfrm rot="5400000">
            <a:off x="5777344" y="1451565"/>
            <a:ext cx="2823845" cy="33623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2899"/>
            <a:ext cx="2243137" cy="2828925"/>
          </a:xfrm>
          <a:prstGeom prst="rect">
            <a:avLst/>
          </a:prstGeom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5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ana Kostromina\Desktop\1613518257_1-p-fon-dlya-prezentatsii-na-temu-pask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" y="0"/>
            <a:ext cx="9210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3" y="332656"/>
            <a:ext cx="3243584" cy="112585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Маши Третьяковой  в выставке «Пасхальный перезвон» в Центре детского  творчества «Креатив»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ДПИ «Русская Пасха», семейка</a:t>
            </a:r>
          </a:p>
        </p:txBody>
      </p:sp>
      <p:pic>
        <p:nvPicPr>
          <p:cNvPr id="1026" name="Picture 2" descr="C:\Users\Oksana Kostromina\Desktop\подготовит пасха\20220426_0753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36889" r="657" b="23025"/>
          <a:stretch/>
        </p:blipFill>
        <p:spPr bwMode="auto">
          <a:xfrm rot="5400000">
            <a:off x="-1525296" y="3470800"/>
            <a:ext cx="4938650" cy="168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Oksana Kostromina\Desktop\подготовит пасха\20220504_1158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31837" b="30556"/>
          <a:stretch/>
        </p:blipFill>
        <p:spPr bwMode="auto">
          <a:xfrm rot="5400000">
            <a:off x="5687686" y="3526664"/>
            <a:ext cx="4894176" cy="1648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Oksana Kostromina\Desktop\20 клубПАСХА\20220420_1101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/>
        </p:blipFill>
        <p:spPr bwMode="auto">
          <a:xfrm rot="5400000">
            <a:off x="2824444" y="471529"/>
            <a:ext cx="3625687" cy="2890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Oksana Kostromina\Desktop\20 клубПАСХА\20220420_1123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b="20193"/>
          <a:stretch/>
        </p:blipFill>
        <p:spPr bwMode="auto">
          <a:xfrm rot="5400000">
            <a:off x="1311143" y="3941254"/>
            <a:ext cx="3553678" cy="2160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Oksana Kostromina\Desktop\подготовит пасха\20220427_14180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r="23558" b="2137"/>
          <a:stretch/>
        </p:blipFill>
        <p:spPr bwMode="auto">
          <a:xfrm rot="5400000">
            <a:off x="4556531" y="3867906"/>
            <a:ext cx="2579370" cy="29241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2590" y="260648"/>
            <a:ext cx="2874635" cy="177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Центр современной культурной среды ГО Богданович» Грязновский сельский Дом культуры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Диплом участника</a:t>
            </a:r>
            <a:endParaRPr lang="ru-RU" sz="1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ana Kostromina\Desktop\1642683470_2-phonoteka-org-p-fon-dlya-prezentatsii-paskh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0769" cy="6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112568" cy="112469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открытом сельском фестивале «Светлая Пасха» в номинации «Пасхальная радость»</a:t>
            </a:r>
          </a:p>
        </p:txBody>
      </p:sp>
      <p:pic>
        <p:nvPicPr>
          <p:cNvPr id="2050" name="Picture 2" descr="C:\Users\Oksana Kostromina\Desktop\подготовит пасха\20220426_0755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29797" r="9392" b="28193"/>
          <a:stretch/>
        </p:blipFill>
        <p:spPr bwMode="auto">
          <a:xfrm rot="5400000">
            <a:off x="-1384405" y="1680549"/>
            <a:ext cx="4973536" cy="1845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Oksana Kostromina\Desktop\подготовит пасха\20220427_1418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8654"/>
          <a:stretch/>
        </p:blipFill>
        <p:spPr bwMode="auto">
          <a:xfrm rot="5400000">
            <a:off x="4784547" y="1740062"/>
            <a:ext cx="2752725" cy="232918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 Kostromina\Desktop\подготовит пасха\20220504_1158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31838" r="2724" b="29914"/>
          <a:stretch/>
        </p:blipFill>
        <p:spPr bwMode="auto">
          <a:xfrm rot="5400000">
            <a:off x="5724438" y="1640210"/>
            <a:ext cx="5079987" cy="1877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8" y="1412776"/>
            <a:ext cx="2783386" cy="34510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ana Kostromina\Desktop\1613518240_34-p-fon-dlya-prezentatsii-na-temu-paskh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"/>
            <a:ext cx="9224651" cy="68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1082822"/>
          </a:xfrm>
        </p:spPr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Василисы Постник  в выставке «Пасхальный перезвон» в Центре детского  творчества «Креатив»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</a:t>
            </a:r>
            <a:endParaRPr lang="ru-RU" dirty="0"/>
          </a:p>
        </p:txBody>
      </p:sp>
      <p:pic>
        <p:nvPicPr>
          <p:cNvPr id="3074" name="Picture 2" descr="C:\Users\Oksana Kostromina\Desktop\подготовит пасха\20220426_0757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35569" r="3379" b="23062"/>
          <a:stretch/>
        </p:blipFill>
        <p:spPr bwMode="auto">
          <a:xfrm rot="5400000">
            <a:off x="2327517" y="2623731"/>
            <a:ext cx="4967740" cy="1825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Oksana Kostromina\Desktop\подготовит пасха\20220427_1419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779" r="17628" b="7905"/>
          <a:stretch/>
        </p:blipFill>
        <p:spPr bwMode="auto">
          <a:xfrm rot="5400000">
            <a:off x="730429" y="1296610"/>
            <a:ext cx="2898775" cy="270446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 Kostromina\Desktop\подготовит пасха\20220504_11575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6282" r="2244" b="32265"/>
          <a:stretch/>
        </p:blipFill>
        <p:spPr bwMode="auto">
          <a:xfrm rot="5400000">
            <a:off x="5404257" y="1850182"/>
            <a:ext cx="5314950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589240"/>
            <a:ext cx="36358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«Центр современной культурной среды ГО Богданович» Грязновский сельский Дом культуры 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Диплом участника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ana Kostromina\Desktop\1613518248_8-p-fon-dlya-prezentatsii-na-temu-paskh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" y="-1"/>
            <a:ext cx="91293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8875"/>
            <a:ext cx="3312368" cy="1385887"/>
          </a:xfrm>
        </p:spPr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Димы Измалкина в выставке «Пасхальный перезвон» в Центре детского  творчества «Креатив»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</a:t>
            </a:r>
            <a:endParaRPr lang="ru-RU" dirty="0"/>
          </a:p>
        </p:txBody>
      </p:sp>
      <p:pic>
        <p:nvPicPr>
          <p:cNvPr id="4098" name="Picture 2" descr="C:\Users\Oksana Kostromina\Desktop\подготовит пасха\20220426_0758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31079" r="3620" b="17290"/>
          <a:stretch/>
        </p:blipFill>
        <p:spPr bwMode="auto">
          <a:xfrm rot="5400000">
            <a:off x="5568544" y="1490391"/>
            <a:ext cx="4824537" cy="198150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Oksana Kostromina\Desktop\подготовит пасха\20220504_1157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35257" r="7693" b="30343"/>
          <a:stretch/>
        </p:blipFill>
        <p:spPr bwMode="auto">
          <a:xfrm rot="5400000">
            <a:off x="2248515" y="2948954"/>
            <a:ext cx="4797153" cy="174399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Oksana Kostromina\Desktop\20 клубПАСХА\20220420_1124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" y="68875"/>
            <a:ext cx="3695700" cy="277177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67" y="4371742"/>
            <a:ext cx="3069746" cy="36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 Kostromina\Desktop\1619440433_15-phonoteka_org-p-paskha-fon-dlya-fotoshopa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6"/>
            <a:ext cx="9230003" cy="68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832674" cy="814001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Центр современной культурной среды ГО Богданович» Грязновский сельский Дом культуры </a:t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Диплом участника</a:t>
            </a:r>
            <a:br>
              <a:rPr lang="ru-RU" sz="18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4" name="Объект 3" descr="C:\Users\Oksana Kostromina\Desktop\подготовит пасха\20220427_14192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9658" r="7371" b="7693"/>
          <a:stretch/>
        </p:blipFill>
        <p:spPr bwMode="auto">
          <a:xfrm rot="5400000">
            <a:off x="5416886" y="1071945"/>
            <a:ext cx="4245617" cy="262302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Oksana Kostromina\Desktop\подготовит пасха\20220504_1158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0128" r="2724" b="29487"/>
          <a:stretch/>
        </p:blipFill>
        <p:spPr bwMode="auto">
          <a:xfrm rot="5400000">
            <a:off x="2368873" y="2859718"/>
            <a:ext cx="5486400" cy="194424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Oksana Kostromina\Desktop\20 клубПАСХА\20220420_11202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397" b="28312"/>
          <a:stretch/>
        </p:blipFill>
        <p:spPr bwMode="auto">
          <a:xfrm rot="5400000">
            <a:off x="747703" y="1348641"/>
            <a:ext cx="3067050" cy="319532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921</TotalTime>
  <Words>235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Участие детей в муниципальной выставке ДПИ и ИЗО «Пасхальный перезвон» в Центре детского  творчества «Креатив»</vt:lpstr>
      <vt:lpstr>Дети подготовительной группы посетили выставку пасхальных поделок в Доме культуры.   Библиотекарь Коротких Е.С.  познакомила с историей праздника, рассказала в какие игры играли на пасху. Рублева А.В. Поиграла с детьми в эти игры, потом  изготовили поделку «Верба в вазе».</vt:lpstr>
      <vt:lpstr>Участие Маши Третьяковой  в выставке «Пасхальный перезвон» в Центре детского  творчества «Креатив» в номинации ДПИ «Русская Пасха», семейка</vt:lpstr>
      <vt:lpstr>Участие в 4 открытом сельском фестивале «Светлая Пасха» в номинации «Пасхальная радость»</vt:lpstr>
      <vt:lpstr>Участие Василисы Постник  в выставке «Пасхальный перезвон» в Центре детского  творчества «Креатив» Сертификат участника</vt:lpstr>
      <vt:lpstr>Участие Димы Измалкина в выставке «Пасхальный перезвон» в Центре детского  творчества «Креатив» Сертификат участника</vt:lpstr>
      <vt:lpstr>«Центр современной культурной среды ГО Богданович» Грязновский сельский Дом культуры  Диплом участника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197</cp:revision>
  <dcterms:modified xsi:type="dcterms:W3CDTF">2022-05-19T06:52:16Z</dcterms:modified>
</cp:coreProperties>
</file>