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5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846640" cy="1802631"/>
          </a:xfrm>
        </p:spPr>
        <p:txBody>
          <a:bodyPr/>
          <a:lstStyle/>
          <a:p>
            <a:r>
              <a:rPr lang="ru-RU" b="1" dirty="0" smtClean="0"/>
              <a:t>КОРОЛЕВСКИЙ ДЕНЬ МАТЕРИ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Старшая группа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1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1520" y="3356992"/>
            <a:ext cx="2304256" cy="338437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Король Ноябрь 2025-ый пригласил к себе в гости всех мам! В зал входят дети с сердечками под музыку «Мама, будь всегда со мною рядом!»</a:t>
            </a:r>
            <a:br>
              <a:rPr lang="ru-RU" sz="1600" dirty="0" smtClean="0"/>
            </a:br>
            <a:r>
              <a:rPr lang="ru-RU" sz="1600" dirty="0" smtClean="0"/>
              <a:t>После танца дети читают стихи для мам с сердцем в руках!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75459"/>
            <a:ext cx="2517775" cy="2828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6120680" cy="385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5121275" cy="3109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53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67544" y="4509120"/>
            <a:ext cx="2016224" cy="1800200"/>
          </a:xfrm>
        </p:spPr>
        <p:txBody>
          <a:bodyPr>
            <a:noAutofit/>
          </a:bodyPr>
          <a:lstStyle/>
          <a:p>
            <a:r>
              <a:rPr lang="ru-RU" sz="1600" dirty="0" smtClean="0"/>
              <a:t>На праздник приходит лесная Фея, загадывает детям загадки, какие подарки и украшения любят получать мамы!</a:t>
            </a:r>
            <a:br>
              <a:rPr lang="ru-RU" sz="1600" dirty="0" smtClean="0"/>
            </a:br>
            <a:r>
              <a:rPr lang="ru-RU" sz="1600" dirty="0" smtClean="0"/>
              <a:t>Дети читают стихи для мам, а девочки исполняют танец «Мамины бусы»</a:t>
            </a:r>
            <a:endParaRPr lang="ru-RU" sz="1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902117" cy="345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ДНС\Desktop\День матери\SAM_8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3409" r="6711"/>
          <a:stretch/>
        </p:blipFill>
        <p:spPr bwMode="auto">
          <a:xfrm>
            <a:off x="3419872" y="3098572"/>
            <a:ext cx="5651016" cy="3609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0608"/>
            <a:ext cx="6346825" cy="316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5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93022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А потом сыночки исполняют оригинальный  для своих мам «Танец джентельменов».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Сценка </a:t>
            </a:r>
            <a:r>
              <a:rPr lang="ru-RU" sz="1600" dirty="0">
                <a:solidFill>
                  <a:prstClr val="black"/>
                </a:solidFill>
              </a:rPr>
              <a:t>«Обязательно я буду мамой»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8577"/>
            <a:ext cx="4680520" cy="303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6931"/>
            <a:ext cx="3143125" cy="362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334632" cy="297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81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859030" cy="72008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Король проводит конкурс для мам «</a:t>
            </a:r>
            <a:r>
              <a:rPr lang="ru-RU" sz="1600" dirty="0" err="1" smtClean="0"/>
              <a:t>Веникобол</a:t>
            </a:r>
            <a:r>
              <a:rPr lang="ru-RU" sz="1600" dirty="0" smtClean="0"/>
              <a:t>». А Фея игру « Укрась свою маму». Дети пригласили мама на танец «Мамин вальс»</a:t>
            </a:r>
            <a:endParaRPr lang="ru-RU" sz="1600" dirty="0"/>
          </a:p>
        </p:txBody>
      </p:sp>
      <p:pic>
        <p:nvPicPr>
          <p:cNvPr id="2050" name="Picture 2" descr="C:\Users\ДНС\Desktop\День матери\SAM_80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17779" b="7065"/>
          <a:stretch/>
        </p:blipFill>
        <p:spPr bwMode="auto">
          <a:xfrm>
            <a:off x="179512" y="794384"/>
            <a:ext cx="4220811" cy="2828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День матери\SAM_8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6891"/>
          <a:stretch/>
        </p:blipFill>
        <p:spPr bwMode="auto">
          <a:xfrm>
            <a:off x="4644008" y="742979"/>
            <a:ext cx="4124401" cy="2880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33056"/>
            <a:ext cx="4409054" cy="2652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Оркестр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«Разговор со счастьем»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" y="100463"/>
            <a:ext cx="3262313" cy="4529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51" y="2780928"/>
            <a:ext cx="6507053" cy="4041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1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250629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Смотр портретов «Мама-королева красоты».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Д</a:t>
            </a:r>
            <a:r>
              <a:rPr lang="ru-RU" sz="1600" dirty="0" smtClean="0"/>
              <a:t>ети отдают нарисованные портреты мамам и дарят приготовленные подарки.</a:t>
            </a:r>
            <a:endParaRPr lang="ru-RU" sz="1600" dirty="0"/>
          </a:p>
        </p:txBody>
      </p:sp>
      <p:pic>
        <p:nvPicPr>
          <p:cNvPr id="8194" name="Picture 2" descr="C:\Users\ДНС\Desktop\День матери\SAM_81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25910" r="7975"/>
          <a:stretch/>
        </p:blipFill>
        <p:spPr bwMode="auto">
          <a:xfrm>
            <a:off x="107504" y="75717"/>
            <a:ext cx="5568696" cy="335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НС\Desktop\День матери\SAM_81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6929" b="7456"/>
          <a:stretch/>
        </p:blipFill>
        <p:spPr bwMode="auto">
          <a:xfrm>
            <a:off x="1907704" y="2996952"/>
            <a:ext cx="7058101" cy="372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60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95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КОРОЛЕВСКИЙ ДЕНЬ МАТЕРИ</vt:lpstr>
      <vt:lpstr>Король Ноябрь 2025-ый пригласил к себе в гости всех мам! В зал входят дети с сердечками под музыку «Мама, будь всегда со мною рядом!» После танца дети читают стихи для мам с сердцем в руках!</vt:lpstr>
      <vt:lpstr>На праздник приходит лесная Фея, загадывает детям загадки, какие подарки и украшения любят получать мамы! Дети читают стихи для мам, а девочки исполняют танец «Мамины бусы»</vt:lpstr>
      <vt:lpstr>А потом сыночки исполняют оригинальный  для своих мам «Танец джентельменов».  Сценка «Обязательно я буду мамой» </vt:lpstr>
      <vt:lpstr>Король проводит конкурс для мам «Веникобол». А Фея игру « Укрась свою маму». Дети пригласили мама на танец «Мамин вальс»</vt:lpstr>
      <vt:lpstr>Оркестр  «Разговор со счастьем»</vt:lpstr>
      <vt:lpstr>Смотр портретов «Мама-королева красоты».  Дети отдают нарисованные портреты мамам и дарят приготовленные подарки.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КОРОЛЕВСКИЙ ДЕНЬ МАТЕРИ</dc:title>
  <dc:creator>ДНС</dc:creator>
  <cp:lastModifiedBy>ДНС</cp:lastModifiedBy>
  <cp:revision>13</cp:revision>
  <dcterms:created xsi:type="dcterms:W3CDTF">2025-12-08T05:49:22Z</dcterms:created>
  <dcterms:modified xsi:type="dcterms:W3CDTF">2025-12-08T07:37:00Z</dcterms:modified>
</cp:coreProperties>
</file>