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3" r:id="rId6"/>
    <p:sldId id="264" r:id="rId7"/>
    <p:sldId id="260" r:id="rId8"/>
    <p:sldId id="262" r:id="rId9"/>
    <p:sldId id="268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8064" cy="68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76470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Кто из вас хочет быть здоровым, веселым, сильным, красивым? Этого хотят все. А что вы делаете для этого? Сегодня я хочу вам рассказать секрет здоровья, а заключается он в правильном питании. Зачем человек каждый день кушает, да еще и не один раз.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1954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Повар показала приготовление салата из вареных овощей.</a:t>
            </a:r>
            <a:br>
              <a:rPr lang="ru-RU" sz="2000" dirty="0" smtClean="0"/>
            </a:br>
            <a:r>
              <a:rPr lang="ru-RU" sz="2000" dirty="0" smtClean="0"/>
              <a:t>Показала, где моют грязную посуду после приготовления пищи.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8613"/>
            <a:ext cx="3648027" cy="54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8613"/>
            <a:ext cx="4092326" cy="54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1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Oksana Kostromina\Desktop\20221107_1350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16559" r="7012" b="5769"/>
          <a:stretch/>
        </p:blipFill>
        <p:spPr bwMode="auto">
          <a:xfrm rot="5400000">
            <a:off x="3787063" y="2197713"/>
            <a:ext cx="545830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3878"/>
            <a:ext cx="2950096" cy="53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0" y="260649"/>
            <a:ext cx="78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1F334B"/>
                </a:solidFill>
                <a:latin typeface="Helvetica"/>
                <a:ea typeface="Times New Roman"/>
              </a:rPr>
              <a:t>Дети увидели, как нарезают хлеб и убирают в специальный </a:t>
            </a:r>
            <a:r>
              <a:rPr lang="ru-RU" dirty="0" smtClean="0">
                <a:solidFill>
                  <a:srgbClr val="1F334B"/>
                </a:solidFill>
                <a:latin typeface="Helvetica"/>
                <a:ea typeface="Times New Roman"/>
              </a:rPr>
              <a:t>контейнер.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35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Повар показала, что в первую очередь варят в кастрюле для супа. Рассказала</a:t>
            </a:r>
            <a:br>
              <a:rPr lang="ru-RU" sz="1800" dirty="0" smtClean="0"/>
            </a:br>
            <a:r>
              <a:rPr lang="ru-RU" sz="1800" dirty="0" smtClean="0"/>
              <a:t>как обжаривают лук и морковь.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58" y="1268760"/>
            <a:ext cx="3855668" cy="492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ksana Kostromina\Desktop\20221107_134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0920" r="7260" b="16328"/>
          <a:stretch/>
        </p:blipFill>
        <p:spPr bwMode="auto">
          <a:xfrm rot="5400000">
            <a:off x="-454862" y="2623214"/>
            <a:ext cx="3284972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Давайте представим, что мы с вами не люди, а машины. Что нужно для того, чтобы машина начала двигаться? (бензин) бензин- это питание машины. Машины едут по дорогам, расходуют бензин. Если каждый раз не заливать машине ее питание- бензин, то она остановится и не сдвинется с места. Так и человек.</a:t>
            </a:r>
            <a:endParaRPr lang="ru-RU" sz="1600" b="1" dirty="0"/>
          </a:p>
        </p:txBody>
      </p:sp>
      <p:pic>
        <p:nvPicPr>
          <p:cNvPr id="2050" name="Picture 2" descr="C:\Users\Oksana Kostromina\Desktop\63d97d14921f355741cb1cf18e4f016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724154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ksana Kostromina\Desktop\106_dt-evro-perekhodnoe-sort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4465209" cy="313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0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352" y="274638"/>
            <a:ext cx="3722447" cy="207424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Так и человек. Для того чтобы мы с вами могли двигаться, играть, веселиться, нам нужно каждый раз кормить свой организм. Но, конечно, не бензином(мы не машины), а продуктами: мясом, овощами, фруктами и др., чтобы быть сильными, красивыми и здоровыми нужны разные продукты.</a:t>
            </a:r>
            <a:endParaRPr lang="ru-RU" sz="1600" b="1" dirty="0"/>
          </a:p>
        </p:txBody>
      </p:sp>
      <p:pic>
        <p:nvPicPr>
          <p:cNvPr id="3076" name="Picture 4" descr="C:\Users\Oksana Kostromina\Desktop\imag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6"/>
            <a:ext cx="4964353" cy="3690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ksana Kostromina\Desktop\Sausage_Bread_Vegetables_496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61" y="2564904"/>
            <a:ext cx="6456816" cy="42930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dirty="0" smtClean="0"/>
              <a:t>Многие продукты нельзя есть в сыром виде. Их надо обязательно обработать, т.е. соответствующим образом приготовить. Вот именно эти  -приготовлением пищи- занимаются повара.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098" name="Picture 2" descr="C:\Users\Oksana Kostromina\Desktop\db62b3a6fc8077e0cf8cf6e2c813340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50" y="1600200"/>
            <a:ext cx="71275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7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Работа повара требует чистоты во всем. Нельзя приступать к приготовлению пищи в грязной одежде, с немытыми руками, с непокрытой головой. На моем халате нет карманов. В карманы складывают разную мелочь(пуговицы, расчески), т.к. она нечаянно моет попасть в пищу.</a:t>
            </a:r>
            <a:endParaRPr lang="ru-RU" sz="1600" b="1" dirty="0"/>
          </a:p>
        </p:txBody>
      </p:sp>
      <p:pic>
        <p:nvPicPr>
          <p:cNvPr id="5122" name="Picture 2" descr="C:\Users\Oksana Kostromina\Desktop\1520216688_fbb57abb7cda7a231b0f94e6281267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4399904" cy="3087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ksana Kostromina\Desktop\png-transparent-hand-washing-hygiene-hand-sanitizer-hand-hand-photography-wash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15850"/>
          <a:stretch/>
        </p:blipFill>
        <p:spPr bwMode="auto">
          <a:xfrm>
            <a:off x="4788024" y="2132856"/>
            <a:ext cx="3905098" cy="4097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754760" cy="130100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Это мой колпак(косынка). Его я обязательно </a:t>
            </a:r>
            <a:r>
              <a:rPr lang="ru-RU" sz="1600" b="1" dirty="0" smtClean="0"/>
              <a:t>носят </a:t>
            </a:r>
            <a:r>
              <a:rPr lang="ru-RU" sz="1600" b="1" dirty="0" smtClean="0"/>
              <a:t>на голове во время приготовления пищи. </a:t>
            </a:r>
            <a:r>
              <a:rPr lang="ru-RU" sz="1600" b="1" dirty="0" smtClean="0"/>
              <a:t>Нужно  следить, </a:t>
            </a:r>
            <a:r>
              <a:rPr lang="ru-RU" sz="1600" b="1" dirty="0" smtClean="0"/>
              <a:t>чтобы 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волосы все были убраны. Иначе они могут попасть в пищу. А это допускать </a:t>
            </a:r>
            <a:r>
              <a:rPr lang="ru-RU" sz="1600" b="1" dirty="0" smtClean="0"/>
              <a:t>нельзя. После мытья рук обязательно надевает перчатки.</a:t>
            </a:r>
            <a:endParaRPr lang="ru-RU" sz="1600" b="1" dirty="0"/>
          </a:p>
        </p:txBody>
      </p:sp>
      <p:pic>
        <p:nvPicPr>
          <p:cNvPr id="6146" name="Picture 2" descr="C:\Users\Oksana Kostromina\Desktop\1636055492_34-alimentola-info-p-golovnoi-ubor-povara-devushka-krasivo-foto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97" y="3140967"/>
            <a:ext cx="3639553" cy="363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ksana Kostromina\Desktop\AdobeStock_209196380-scale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01" y="404664"/>
            <a:ext cx="3744416" cy="249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2929"/>
            <a:ext cx="3545799" cy="51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498178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Для приготовления пищи нужна особая комната-кухня. На кухне собраны предметы, которые помогают повару в приготовлении пищи. </a:t>
            </a:r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600" b="1" dirty="0" smtClean="0"/>
              <a:t>Полки</a:t>
            </a:r>
            <a:r>
              <a:rPr lang="ru-RU" sz="1600" b="1" dirty="0" smtClean="0"/>
              <a:t>, где хранится посуда для приготовления пищи.</a:t>
            </a:r>
            <a:endParaRPr lang="ru-RU" sz="1600" b="1" dirty="0"/>
          </a:p>
        </p:txBody>
      </p:sp>
      <p:pic>
        <p:nvPicPr>
          <p:cNvPr id="1026" name="Picture 2" descr="C:\Users\Oksana Kostromina\Desktop\20221107_1349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2"/>
          <a:stretch/>
        </p:blipFill>
        <p:spPr bwMode="auto">
          <a:xfrm>
            <a:off x="37495" y="260647"/>
            <a:ext cx="4482258" cy="42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ksana Kostromina\Desktop\20221107_134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 r="24375"/>
          <a:stretch/>
        </p:blipFill>
        <p:spPr bwMode="auto">
          <a:xfrm>
            <a:off x="4499992" y="2378481"/>
            <a:ext cx="4499992" cy="43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1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Дети </a:t>
            </a:r>
            <a:r>
              <a:rPr lang="ru-RU" sz="1600" b="1" dirty="0" smtClean="0"/>
              <a:t>познакомились с предметами-помощники, которые  </a:t>
            </a:r>
            <a:r>
              <a:rPr lang="ru-RU" sz="1600" b="1" dirty="0" smtClean="0"/>
              <a:t>есть на кухне: мясорубка.</a:t>
            </a:r>
            <a:endParaRPr lang="ru-RU" sz="1600" b="1" dirty="0"/>
          </a:p>
        </p:txBody>
      </p:sp>
      <p:pic>
        <p:nvPicPr>
          <p:cNvPr id="2050" name="Picture 2" descr="C:\Users\Oksana Kostromina\Desktop\20221107_1349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7756" r="3586" b="2859"/>
          <a:stretch/>
        </p:blipFill>
        <p:spPr bwMode="auto">
          <a:xfrm rot="5400000">
            <a:off x="-229505" y="2181834"/>
            <a:ext cx="4933886" cy="35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Oksana Kostromina\Desktop\20221108_0850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22009"/>
          <a:stretch/>
        </p:blipFill>
        <p:spPr bwMode="auto">
          <a:xfrm rot="5400000">
            <a:off x="3872661" y="2039747"/>
            <a:ext cx="4998715" cy="3600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139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Овощерезка</a:t>
            </a:r>
            <a:endParaRPr lang="ru-RU" sz="2000" dirty="0"/>
          </a:p>
        </p:txBody>
      </p:sp>
      <p:pic>
        <p:nvPicPr>
          <p:cNvPr id="7" name="Рисунок 6" descr="C:\Users\Oksana Kostromina\Desktop\20221108_0849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9231"/>
          <a:stretch/>
        </p:blipFill>
        <p:spPr bwMode="auto">
          <a:xfrm rot="5400000">
            <a:off x="4507966" y="2268898"/>
            <a:ext cx="5024662" cy="3744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Oksana Kostromina\Desktop\20221108_085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960" y="2199432"/>
            <a:ext cx="488568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665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Кто из вас хочет быть здоровым, веселым, сильным, красивым? Этого хотят все. А что вы делаете для этого? Сегодня я хочу вам рассказать секрет здоровья, а заключается он в правильном питании. Зачем человек каждый день кушает, да еще и не один раз. </vt:lpstr>
      <vt:lpstr>Давайте представим, что мы с вами не люди, а машины. Что нужно для того, чтобы машина начала двигаться? (бензин) бензин- это питание машины. Машины едут по дорогам, расходуют бензин. Если каждый раз не заливать машине ее питание- бензин, то она остановится и не сдвинется с места. Так и человек.</vt:lpstr>
      <vt:lpstr>Так и человек. Для того чтобы мы с вами могли двигаться, играть, веселиться, нам нужно каждый раз кормить свой организм. Но, конечно, не бензином(мы не машины), а продуктами: мясом, овощами, фруктами и др., чтобы быть сильными, красивыми и здоровыми нужны разные продукты.</vt:lpstr>
      <vt:lpstr>Многие продукты нельзя есть в сыром виде. Их надо обязательно обработать, т.е. соответствующим образом приготовить. Вот именно эти  -приготовлением пищи- занимаются повара. </vt:lpstr>
      <vt:lpstr>Работа повара требует чистоты во всем. Нельзя приступать к приготовлению пищи в грязной одежде, с немытыми руками, с непокрытой головой. На моем халате нет карманов. В карманы складывают разную мелочь(пуговицы, расчески), т.к. она нечаянно моет попасть в пищу.</vt:lpstr>
      <vt:lpstr>Это мой колпак(косынка). Его я обязательно носят на голове во время приготовления пищи. Нужно  следить, чтобы  волосы все были убраны. Иначе они могут попасть в пищу. А это допускать нельзя. После мытья рук обязательно надевает перчатки.</vt:lpstr>
      <vt:lpstr>Для приготовления пищи нужна особая комната-кухня. На кухне собраны предметы, которые помогают повару в приготовлении пищи.  Полки, где хранится посуда для приготовления пищи.</vt:lpstr>
      <vt:lpstr>Дети познакомились с предметами-помощники, которые  есть на кухне: мясорубка.</vt:lpstr>
      <vt:lpstr>Овощерезка</vt:lpstr>
      <vt:lpstr>Повар показала приготовление салата из вареных овощей. Показала, где моют грязную посуду после приготовления пищи.</vt:lpstr>
      <vt:lpstr>Презентация PowerPoint</vt:lpstr>
      <vt:lpstr>Повар показала, что в первую очередь варят в кастрюле для супа. Рассказала как обжаривают лук и морковь.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из вас хочет быть здоровым, веселым, сильным, красивым? Этого хотят все. А что вы делаете для этого? Сегодня я хочу вам рассказать секрет здоровья, а заключается он в правильном питании. Зачем человек каждый день кушает, да еще и не один раз. </dc:title>
  <dc:creator>ДНС</dc:creator>
  <cp:lastModifiedBy>ДНС</cp:lastModifiedBy>
  <cp:revision>34</cp:revision>
  <dcterms:created xsi:type="dcterms:W3CDTF">2022-11-07T08:54:17Z</dcterms:created>
  <dcterms:modified xsi:type="dcterms:W3CDTF">2022-11-09T09:47:29Z</dcterms:modified>
</cp:coreProperties>
</file>