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65" r:id="rId3"/>
    <p:sldId id="257" r:id="rId4"/>
    <p:sldId id="263" r:id="rId5"/>
    <p:sldId id="262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1474" y="-91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31.03.2024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31.03.2024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31.03.2024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31.03.2024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image" Target="../media/image12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png"/><Relationship Id="rId4" Type="http://schemas.openxmlformats.org/officeDocument/2006/relationships/image" Target="../media/image9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jpeg"/><Relationship Id="rId7" Type="http://schemas.openxmlformats.org/officeDocument/2006/relationships/image" Target="../media/image18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Relationship Id="rId9" Type="http://schemas.openxmlformats.org/officeDocument/2006/relationships/image" Target="../media/image2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image" Target="../media/image28.jpeg"/><Relationship Id="rId10" Type="http://schemas.openxmlformats.org/officeDocument/2006/relationships/image" Target="../media/image33.png"/><Relationship Id="rId4" Type="http://schemas.openxmlformats.org/officeDocument/2006/relationships/image" Target="../media/image27.png"/><Relationship Id="rId9" Type="http://schemas.openxmlformats.org/officeDocument/2006/relationships/image" Target="../media/image3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ДНС\Desktop\1695938190_gas-kvas-com-p-kartinki-fedorino-gore-1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52" y="1703641"/>
            <a:ext cx="9134847" cy="5138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6021288"/>
            <a:ext cx="8568952" cy="820704"/>
          </a:xfrm>
        </p:spPr>
        <p:txBody>
          <a:bodyPr>
            <a:normAutofit/>
          </a:bodyPr>
          <a:lstStyle/>
          <a:p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31 марта день рождения К.И.Чуковского. Дети  младшей группы познакомились с творчеством этого писателя. Первый день дети читали сказку «Федорино горе», отгадывали загадки, помогли Федоре помыть посуду, чтобы она вернулась домой. А затем нарисовали узоры на чистой посуде.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C:\Users\ДНС\Desktop\чуковс\IMG_4721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3140968"/>
            <a:ext cx="2700807" cy="202560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3" y="201253"/>
            <a:ext cx="2520280" cy="277338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215846"/>
            <a:ext cx="3672408" cy="268665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6200" y="229684"/>
            <a:ext cx="2411759" cy="267358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3140968"/>
            <a:ext cx="2921494" cy="168204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062028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59831" y="2881856"/>
            <a:ext cx="3471777" cy="1339232"/>
          </a:xfrm>
        </p:spPr>
        <p:txBody>
          <a:bodyPr>
            <a:normAutofit fontScale="90000"/>
          </a:bodyPr>
          <a:lstStyle/>
          <a:p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После чтения сказки «Краденое солнце», дети сделали разминку «Солнышко, солнышко». За это Солнышко подарило им лучики, из них они сделали аппликацию «Ходит в небе солнышко»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7" name="Picture 3" descr="C:\Users\Oksana Kostromina\Desktop\чуковс\a45ba863-7fb2-43cb-b1ba-b04c5a8ca9cd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45" t="9789" r="12734" b="27227"/>
          <a:stretch/>
        </p:blipFill>
        <p:spPr bwMode="auto">
          <a:xfrm>
            <a:off x="6531609" y="1056589"/>
            <a:ext cx="2547279" cy="287646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Oksana Kostromina\Desktop\чуковс\8c9473c1-9c94-4ca6-9591-7f4cb2677c27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72"/>
          <a:stretch/>
        </p:blipFill>
        <p:spPr bwMode="auto">
          <a:xfrm>
            <a:off x="5724128" y="4132369"/>
            <a:ext cx="2081120" cy="258806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9" descr="C:\Users\Oksana Kostromina\Desktop\чуковс\a9c57c5f-e0d1-45f3-960c-b08c5dd006b0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5" t="24864" r="18556" b="25069"/>
          <a:stretch/>
        </p:blipFill>
        <p:spPr bwMode="auto">
          <a:xfrm>
            <a:off x="130830" y="2767821"/>
            <a:ext cx="2792094" cy="233046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7715" y="116632"/>
            <a:ext cx="2745621" cy="276522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5" name="Picture 11" descr="C:\Users\Oksana Kostromina\Desktop\чуковс\49b3f13f-5641-4a00-a1f6-b06337cdf633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875" b="29520"/>
          <a:stretch/>
        </p:blipFill>
        <p:spPr bwMode="auto">
          <a:xfrm>
            <a:off x="129005" y="116632"/>
            <a:ext cx="3434884" cy="240770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6230" y="4077073"/>
            <a:ext cx="2575134" cy="28443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211077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ДНС\Desktop\4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0875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0192" y="188640"/>
            <a:ext cx="2843808" cy="1008112"/>
          </a:xfrm>
        </p:spPr>
        <p:txBody>
          <a:bodyPr>
            <a:normAutofit fontScale="90000"/>
          </a:bodyPr>
          <a:lstStyle/>
          <a:p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Прочитали стихотворение «Чудо-дерево» и решили тоже сделать такое дерево. Малыши выбрали сами обувь и раскрасили ее, а потом приклеили на дерево.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C:\Users\Oksana Kostromina\Desktop\IMG_4799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02" r="9805"/>
          <a:stretch/>
        </p:blipFill>
        <p:spPr bwMode="auto">
          <a:xfrm rot="5400000">
            <a:off x="276254" y="91899"/>
            <a:ext cx="3024338" cy="307380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1340768"/>
            <a:ext cx="2438797" cy="220699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1700808"/>
            <a:ext cx="2057720" cy="236859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653136"/>
            <a:ext cx="1351871" cy="212039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2872" y="4725144"/>
            <a:ext cx="1976933" cy="204838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4892826"/>
            <a:ext cx="1625672" cy="189977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4892826"/>
            <a:ext cx="1476802" cy="188070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881355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350" y="975519"/>
            <a:ext cx="9156700" cy="5864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16632"/>
            <a:ext cx="5019443" cy="858887"/>
          </a:xfrm>
        </p:spPr>
        <p:txBody>
          <a:bodyPr>
            <a:normAutofit/>
          </a:bodyPr>
          <a:lstStyle/>
          <a:p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После знакомства со 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стихотворением К.И.Чуковского 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«Путаница», дети играли в игру «Лиса и зайцы», подбирали и рассматривали картинки по 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содержанию.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0041" y="2564904"/>
            <a:ext cx="2530475" cy="2957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 descr="C:\Users\Oksana Kostromina\Desktop\862f0b43-3278-4f05-a7e3-ed45dcb17547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71" t="17806" b="39414"/>
          <a:stretch/>
        </p:blipFill>
        <p:spPr bwMode="auto">
          <a:xfrm>
            <a:off x="5198955" y="184176"/>
            <a:ext cx="3751561" cy="230871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Oksana Kostromina\Desktop\adb63d27-0374-4a09-9f54-fa84c636e0e6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775"/>
          <a:stretch/>
        </p:blipFill>
        <p:spPr bwMode="auto">
          <a:xfrm>
            <a:off x="0" y="2459224"/>
            <a:ext cx="2569624" cy="295235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505533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251926"/>
            <a:ext cx="8928992" cy="1880929"/>
          </a:xfrm>
        </p:spPr>
        <p:txBody>
          <a:bodyPr>
            <a:normAutofit fontScale="90000"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Игры по стихотворению К.И.Чуковского «Телефон».</a:t>
            </a:r>
            <a:r>
              <a:rPr lang="ru-RU" sz="1600" b="1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ru-RU" sz="16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Чтобы </a:t>
            </a:r>
            <a:r>
              <a:rPr lang="ru-RU" sz="1600" b="1" dirty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шоколадки передать слоненку, придется их отправить по почте. </a:t>
            </a:r>
            <a:r>
              <a:rPr lang="ru-RU" sz="16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Стали  </a:t>
            </a:r>
            <a:r>
              <a:rPr lang="ru-RU" sz="1600" b="1" dirty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собирать </a:t>
            </a:r>
            <a:r>
              <a:rPr lang="ru-RU" sz="16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посылку, чтобы положить шоколад в посылку провели эстафету </a:t>
            </a:r>
            <a:r>
              <a:rPr lang="ru-RU" sz="1600" b="1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«Передай шоколадку». Крокодилу положили калоши и провели с ними  «Гонки в калошах». А зайчаткам положили перчатки, но сначала нашли пару к перчатке. Чтобы помочь моржу, пришлось составить портрет Доктора Айболита. А чтобы вытащить бегемота из болота, тянули канат.</a:t>
            </a:r>
            <a:br>
              <a:rPr lang="ru-RU" sz="1600" b="1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r>
              <a:rPr lang="ru-RU" sz="1600" b="1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/>
            </a:r>
            <a:br>
              <a:rPr lang="ru-RU" sz="1600" b="1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r>
              <a:rPr lang="ru-RU" sz="1600" dirty="0" smtClean="0">
                <a:ea typeface="Calibri"/>
                <a:cs typeface="Times New Roman"/>
              </a:rPr>
              <a:t/>
            </a:r>
            <a:br>
              <a:rPr lang="ru-RU" sz="1600" dirty="0" smtClean="0">
                <a:ea typeface="Calibri"/>
                <a:cs typeface="Times New Roman"/>
              </a:rPr>
            </a:br>
            <a:r>
              <a:rPr lang="ru-RU" sz="1600" dirty="0" smtClean="0">
                <a:ea typeface="Calibri"/>
                <a:cs typeface="Times New Roman"/>
              </a:rPr>
              <a:t/>
            </a:r>
            <a:br>
              <a:rPr lang="ru-RU" sz="1600" dirty="0" smtClean="0">
                <a:ea typeface="Calibri"/>
                <a:cs typeface="Times New Roman"/>
              </a:rPr>
            </a:br>
            <a:r>
              <a:rPr lang="ru-RU" sz="1000" dirty="0" smtClean="0">
                <a:ea typeface="Calibri"/>
                <a:cs typeface="Times New Roman"/>
              </a:rPr>
              <a:t/>
            </a:r>
            <a:br>
              <a:rPr lang="ru-RU" sz="1000" dirty="0" smtClean="0">
                <a:ea typeface="Calibri"/>
                <a:cs typeface="Times New Roman"/>
              </a:rPr>
            </a:br>
            <a:endParaRPr lang="ru-RU" sz="1400" dirty="0"/>
          </a:p>
        </p:txBody>
      </p:sp>
      <p:pic>
        <p:nvPicPr>
          <p:cNvPr id="1026" name="Picture 2" descr="C:\Users\ДНС\Desktop\phone_ringing_surprised_blue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7944" y="1906498"/>
            <a:ext cx="1837891" cy="18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5" y="1266731"/>
            <a:ext cx="2515619" cy="209026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1266731"/>
            <a:ext cx="1556789" cy="243996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 descr="C:\Users\Oksana Kostromina\Desktop\Новая папка\IMG_4838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42" t="10823" b="40524"/>
          <a:stretch/>
        </p:blipFill>
        <p:spPr bwMode="auto">
          <a:xfrm>
            <a:off x="4644249" y="1317149"/>
            <a:ext cx="2564364" cy="187423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602" y="3933056"/>
            <a:ext cx="2493963" cy="224313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9204" y="3740841"/>
            <a:ext cx="1881982" cy="280884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249" y="3227287"/>
            <a:ext cx="2341878" cy="191797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5134714"/>
            <a:ext cx="2762250" cy="157956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8344" y="4240713"/>
            <a:ext cx="1342206" cy="244009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197205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106</TotalTime>
  <Words>205</Words>
  <Application>Microsoft Office PowerPoint</Application>
  <PresentationFormat>Экран (4:3)</PresentationFormat>
  <Paragraphs>5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Тема Office</vt:lpstr>
      <vt:lpstr>31 марта день рождения К.И.Чуковского. Дети  младшей группы познакомились с творчеством этого писателя. Первый день дети читали сказку «Федорино горе», отгадывали загадки, помогли Федоре помыть посуду, чтобы она вернулась домой. А затем нарисовали узоры на чистой посуде.</vt:lpstr>
      <vt:lpstr>После чтения сказки «Краденое солнце», дети сделали разминку «Солнышко, солнышко». За это Солнышко подарило им лучики, из них они сделали аппликацию «Ходит в небе солнышко»</vt:lpstr>
      <vt:lpstr>Прочитали стихотворение «Чудо-дерево» и решили тоже сделать такое дерево. Малыши выбрали сами обувь и раскрасили ее, а потом приклеили на дерево.</vt:lpstr>
      <vt:lpstr>После знакомства со стихотворением К.И.Чуковского «Путаница», дети играли в игру «Лиса и зайцы», подбирали и рассматривали картинки по содержанию.</vt:lpstr>
      <vt:lpstr>Игры по стихотворению К.И.Чуковского «Телефон». Чтобы шоколадки передать слоненку, придется их отправить по почте. Стали  собирать посылку, чтобы положить шоколад в посылку провели эстафету  «Передай шоколадку». Крокодилу положили калоши и провели с ними  «Гонки в калошах». А зайчаткам положили перчатки, но сначала нашли пару к перчатке. Чтобы помочь моржу, пришлось составить портрет Доктора Айболита. А чтобы вытащить бегемота из болота, тянули канат.    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Oksana Kostromina</dc:creator>
  <cp:lastModifiedBy>Oksana Kostromina</cp:lastModifiedBy>
  <cp:revision>20</cp:revision>
  <dcterms:created xsi:type="dcterms:W3CDTF">2024-03-27T15:54:00Z</dcterms:created>
  <dcterms:modified xsi:type="dcterms:W3CDTF">2024-03-31T17:06:32Z</dcterms:modified>
</cp:coreProperties>
</file>