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5" r:id="rId3"/>
    <p:sldId id="257" r:id="rId4"/>
    <p:sldId id="263" r:id="rId5"/>
    <p:sldId id="262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НС\Desktop\1695938190_gas-kvas-com-p-kartinki-fedorino-gore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" y="1703641"/>
            <a:ext cx="9134847" cy="5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21288"/>
            <a:ext cx="8568952" cy="82070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марта день рождения К.И.Чуковского. Дети  младшей группы познакомились с творчеством этого писателя. Первый день дети читали сказку «Федорино горе», отгадывали загадки, помогли Федоре помыть посуду, чтобы она вернулась домой. А затем нарисовали узоры на чистой посуде.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ДНС\Desktop\чуковс\IMG_47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40968"/>
            <a:ext cx="2700807" cy="2025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1253"/>
            <a:ext cx="2520280" cy="2773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5846"/>
            <a:ext cx="3672408" cy="2686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00" y="229684"/>
            <a:ext cx="2411759" cy="2673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2921494" cy="1682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02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1" y="2881856"/>
            <a:ext cx="3471777" cy="1339232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чтения сказки «Краденое солнце», дети сделали разминку «Солнышко, солнышко». За это Солнышко подарило им лучики, из них они сделали аппликацию «Ходит в небе солнышко»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Oksana Kostromina\Desktop\чуковс\a45ba863-7fb2-43cb-b1ba-b04c5a8ca9c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t="9789" r="12734" b="27227"/>
          <a:stretch/>
        </p:blipFill>
        <p:spPr bwMode="auto">
          <a:xfrm>
            <a:off x="6531609" y="1056589"/>
            <a:ext cx="2547279" cy="2876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Oksana Kostromina\Desktop\чуковс\8c9473c1-9c94-4ca6-9591-7f4cb2677c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"/>
          <a:stretch/>
        </p:blipFill>
        <p:spPr bwMode="auto">
          <a:xfrm>
            <a:off x="5724128" y="4132369"/>
            <a:ext cx="2081120" cy="2588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Oksana Kostromina\Desktop\чуковс\a9c57c5f-e0d1-45f3-960c-b08c5dd006b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4864" r="18556" b="25069"/>
          <a:stretch/>
        </p:blipFill>
        <p:spPr bwMode="auto">
          <a:xfrm>
            <a:off x="130830" y="2767821"/>
            <a:ext cx="2792094" cy="2330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15" y="116632"/>
            <a:ext cx="2745621" cy="2765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Oksana Kostromina\Desktop\чуковс\49b3f13f-5641-4a00-a1f6-b06337cdf6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5" b="29520"/>
          <a:stretch/>
        </p:blipFill>
        <p:spPr bwMode="auto">
          <a:xfrm>
            <a:off x="129005" y="116632"/>
            <a:ext cx="3434884" cy="2407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0" y="4077073"/>
            <a:ext cx="2575134" cy="284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107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НС\Desktop\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188640"/>
            <a:ext cx="2843808" cy="1008112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Прочитали стихотворение «Чудо-дерево» и решили тоже сделать такое дерево. Малыши выбрали сами обувь и раскрасили ее, а потом приклеили на дерево.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Oksana Kostromina\Desktop\IMG_479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r="9805"/>
          <a:stretch/>
        </p:blipFill>
        <p:spPr bwMode="auto">
          <a:xfrm rot="5400000">
            <a:off x="276254" y="91899"/>
            <a:ext cx="3024338" cy="3073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40768"/>
            <a:ext cx="2438797" cy="2206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00808"/>
            <a:ext cx="2057720" cy="2368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3136"/>
            <a:ext cx="1351871" cy="212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72" y="4725144"/>
            <a:ext cx="1976933" cy="2048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92826"/>
            <a:ext cx="1625672" cy="1899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892826"/>
            <a:ext cx="1476802" cy="1880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13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975519"/>
            <a:ext cx="9156700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5019443" cy="858887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знакомства со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стихотворением К.И.Чуковского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«Путаница», дети играли в игру «Лиса и зайцы», подбирали и рассматривали картинки по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41" y="2564904"/>
            <a:ext cx="25304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Oksana Kostromina\Desktop\862f0b43-3278-4f05-a7e3-ed45dcb175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7806" b="39414"/>
          <a:stretch/>
        </p:blipFill>
        <p:spPr bwMode="auto">
          <a:xfrm>
            <a:off x="5198955" y="184176"/>
            <a:ext cx="3751561" cy="2308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ksana Kostromina\Desktop\adb63d27-0374-4a09-9f54-fa84c636e0e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5"/>
          <a:stretch/>
        </p:blipFill>
        <p:spPr bwMode="auto">
          <a:xfrm>
            <a:off x="0" y="2459224"/>
            <a:ext cx="2569624" cy="2952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553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51926"/>
            <a:ext cx="8928992" cy="1880929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по стихотворению К.И.Чуковского «Телефон».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Чтобы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шоколадки передать слоненку, придется их отправить по почте.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Стали 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собирать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посылку, чтобы положить шоколад в посылку провели эстафету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«Передай шоколадку». Крокодилу положили калоши и провели с ними  «Гонки в калошах». А зайчаткам положили перчатки, но сначала нашли пару к перчатке. Чтобы помочь моржу, пришлось составить портрет Доктора Айболита. А чтобы вытащить бегемота из болота, тянули канат.</a:t>
            </a:r>
            <a:b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dirty="0" smtClean="0">
                <a:ea typeface="Calibri"/>
                <a:cs typeface="Times New Roman"/>
              </a:rPr>
              <a:t/>
            </a:r>
            <a:br>
              <a:rPr lang="ru-RU" sz="1600" dirty="0" smtClean="0">
                <a:ea typeface="Calibri"/>
                <a:cs typeface="Times New Roman"/>
              </a:rPr>
            </a:br>
            <a:r>
              <a:rPr lang="ru-RU" sz="1600" dirty="0" smtClean="0">
                <a:ea typeface="Calibri"/>
                <a:cs typeface="Times New Roman"/>
              </a:rPr>
              <a:t/>
            </a:r>
            <a:br>
              <a:rPr lang="ru-RU" sz="1600" dirty="0" smtClean="0">
                <a:ea typeface="Calibri"/>
                <a:cs typeface="Times New Roman"/>
              </a:rPr>
            </a:br>
            <a:r>
              <a:rPr lang="ru-RU" sz="1000" dirty="0" smtClean="0">
                <a:ea typeface="Calibri"/>
                <a:cs typeface="Times New Roman"/>
              </a:rPr>
              <a:t/>
            </a:r>
            <a:br>
              <a:rPr lang="ru-RU" sz="1000" dirty="0" smtClean="0">
                <a:ea typeface="Calibri"/>
                <a:cs typeface="Times New Roman"/>
              </a:rPr>
            </a:br>
            <a:endParaRPr lang="ru-RU" sz="1400" dirty="0"/>
          </a:p>
        </p:txBody>
      </p:sp>
      <p:pic>
        <p:nvPicPr>
          <p:cNvPr id="1026" name="Picture 2" descr="C:\Users\ДНС\Desktop\phone_ringing_surprised_blu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944" y="1906498"/>
            <a:ext cx="183789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66731"/>
            <a:ext cx="2515619" cy="2090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6731"/>
            <a:ext cx="1556789" cy="2439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Oksana Kostromina\Desktop\Новая папка\IMG_48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10823" b="40524"/>
          <a:stretch/>
        </p:blipFill>
        <p:spPr bwMode="auto">
          <a:xfrm>
            <a:off x="4644249" y="1317149"/>
            <a:ext cx="2564364" cy="1874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2" y="3933056"/>
            <a:ext cx="2493963" cy="2243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204" y="3740841"/>
            <a:ext cx="1881982" cy="280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49" y="3227287"/>
            <a:ext cx="2341878" cy="1917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34714"/>
            <a:ext cx="2762250" cy="1579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240713"/>
            <a:ext cx="1342206" cy="2440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720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205</Words>
  <Application>Microsoft Office PowerPoint</Application>
  <PresentationFormat>Экран (4:3)</PresentationFormat>
  <Paragraphs>5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31 марта день рождения К.И.Чуковского. Дети  младшей группы познакомились с творчеством этого писателя. Первый день дети читали сказку «Федорино горе», отгадывали загадки, помогли Федоре помыть посуду, чтобы она вернулась домой. А затем нарисовали узоры на чистой посуде.</vt:lpstr>
      <vt:lpstr>После чтения сказки «Краденое солнце», дети сделали разминку «Солнышко, солнышко». За это Солнышко подарило им лучики, из них они сделали аппликацию «Ходит в небе солнышко»</vt:lpstr>
      <vt:lpstr>Прочитали стихотворение «Чудо-дерево» и решили тоже сделать такое дерево. Малыши выбрали сами обувь и раскрасили ее, а потом приклеили на дерево.</vt:lpstr>
      <vt:lpstr>После знакомства со стихотворением К.И.Чуковского «Путаница», дети играли в игру «Лиса и зайцы», подбирали и рассматривали картинки по содержанию.</vt:lpstr>
      <vt:lpstr>Игры по стихотворению К.И.Чуковского «Телефон». Чтобы шоколадки передать слоненку, придется их отправить по почте. Стали  собирать посылку, чтобы положить шоколад в посылку провели эстафету  «Передай шоколадку». Крокодилу положили калоши и провели с ними  «Гонки в калошах». А зайчаткам положили перчатки, но сначала нашли пару к перчатке. Чтобы помочь моржу, пришлось составить портрет Доктора Айболита. А чтобы вытащить бегемота из болота, тянули канат.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 Kostromina</dc:creator>
  <cp:lastModifiedBy>Oksana Kostromina</cp:lastModifiedBy>
  <cp:revision>20</cp:revision>
  <dcterms:created xsi:type="dcterms:W3CDTF">2024-03-27T15:54:00Z</dcterms:created>
  <dcterms:modified xsi:type="dcterms:W3CDTF">2024-03-31T17:06:32Z</dcterms:modified>
</cp:coreProperties>
</file>