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img1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16"/>
            <a:ext cx="9169888" cy="68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НС\Desktop\лето\bc1fb2b4-072e-4026-83ba-7add9a4279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60778"/>
            <a:ext cx="5447464" cy="4085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0800000" flipV="1">
            <a:off x="1187624" y="836712"/>
            <a:ext cx="5832648" cy="43204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1 июня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94416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НС\Desktop\n0kNFtnWo_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" y="-1"/>
            <a:ext cx="9123416" cy="2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10800000" flipV="1">
            <a:off x="683568" y="2420888"/>
            <a:ext cx="3898724" cy="432048"/>
          </a:xfrm>
        </p:spPr>
        <p:txBody>
          <a:bodyPr>
            <a:no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ea typeface="+mj-ea"/>
                <a:cs typeface="+mj-cs"/>
              </a:rPr>
              <a:t>Песня </a:t>
            </a:r>
            <a:r>
              <a:rPr lang="ru-RU" sz="1400" dirty="0">
                <a:solidFill>
                  <a:prstClr val="black"/>
                </a:solidFill>
              </a:rPr>
              <a:t>«Шире круг»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ea typeface="+mj-ea"/>
                <a:cs typeface="+mj-cs"/>
              </a:rPr>
              <a:t>в исполнении Виктории Ворожниной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940152" y="2263468"/>
            <a:ext cx="2952328" cy="796356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Песня «Ромашки» </a:t>
            </a:r>
          </a:p>
          <a:p>
            <a:pPr algn="ctr"/>
            <a:r>
              <a:rPr lang="ru-RU" sz="1400" dirty="0"/>
              <a:t>Таисия Саляхова и </a:t>
            </a:r>
          </a:p>
          <a:p>
            <a:pPr algn="ctr"/>
            <a:r>
              <a:rPr lang="ru-RU" sz="1400" dirty="0"/>
              <a:t>Виктория Ворожнина</a:t>
            </a:r>
          </a:p>
        </p:txBody>
      </p:sp>
      <p:pic>
        <p:nvPicPr>
          <p:cNvPr id="1026" name="Picture 2" descr="C:\Users\ДНС\Desktop\лето\7a07d430-82c0-4bbf-aaf4-211592d986ba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8555" b="41294"/>
          <a:stretch/>
        </p:blipFill>
        <p:spPr bwMode="auto">
          <a:xfrm>
            <a:off x="1043608" y="2924944"/>
            <a:ext cx="3096344" cy="370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лето\28de1af8-f3dd-4db4-907a-18abe6c29310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" t="-4610" r="1947" b="28997"/>
          <a:stretch/>
        </p:blipFill>
        <p:spPr bwMode="auto">
          <a:xfrm>
            <a:off x="5220072" y="2924944"/>
            <a:ext cx="3499778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5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1669018841_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620688"/>
          </a:xfrm>
        </p:spPr>
        <p:txBody>
          <a:bodyPr>
            <a:normAutofit/>
          </a:bodyPr>
          <a:lstStyle/>
          <a:p>
            <a:r>
              <a:rPr lang="ru-RU" sz="2000" dirty="0"/>
              <a:t>Веселый танец «Мы веселые малышки»</a:t>
            </a:r>
          </a:p>
        </p:txBody>
      </p:sp>
      <p:pic>
        <p:nvPicPr>
          <p:cNvPr id="2050" name="Picture 2" descr="C:\Users\ДНС\Desktop\лето\ded2abc8-462b-4692-a214-56384103d8c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9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НС\Desktop\лето\a43c9c22-a577-4723-a164-12f8aad4925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b="15953"/>
          <a:stretch/>
        </p:blipFill>
        <p:spPr bwMode="auto">
          <a:xfrm>
            <a:off x="323528" y="1124744"/>
            <a:ext cx="6287891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1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0" y="1340768"/>
            <a:ext cx="3779912" cy="1800200"/>
          </a:xfrm>
        </p:spPr>
        <p:txBody>
          <a:bodyPr>
            <a:normAutofit/>
          </a:bodyPr>
          <a:lstStyle/>
          <a:p>
            <a:r>
              <a:rPr lang="ru-RU" sz="1600" dirty="0"/>
              <a:t>Рисунки на асфальте группа раннего возраста «Солнечный зайчик» </a:t>
            </a:r>
          </a:p>
        </p:txBody>
      </p:sp>
      <p:pic>
        <p:nvPicPr>
          <p:cNvPr id="4098" name="Picture 2" descr="C:\Users\ДНС\Desktop\лето\456ab492-abf9-4fbc-b6ea-c1910069c60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r="15412" b="12317"/>
          <a:stretch/>
        </p:blipFill>
        <p:spPr bwMode="auto">
          <a:xfrm>
            <a:off x="3851920" y="66655"/>
            <a:ext cx="5104576" cy="352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лето\adb55d26-2505-433b-aad4-43ad59b79a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31898" r="15696"/>
          <a:stretch/>
        </p:blipFill>
        <p:spPr bwMode="auto">
          <a:xfrm>
            <a:off x="2123728" y="3556216"/>
            <a:ext cx="5221224" cy="332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96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1 июня 2023 года</vt:lpstr>
      <vt:lpstr>Презентация PowerPoint</vt:lpstr>
      <vt:lpstr>Веселый танец «Мы веселые малышки»</vt:lpstr>
      <vt:lpstr>Презентация PowerPoint</vt:lpstr>
      <vt:lpstr>Рисунки на асфальте группа раннего возраста «Солнечный зайчик»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к Дню защиты детей</dc:title>
  <dc:creator>ДНС</dc:creator>
  <cp:lastModifiedBy>User</cp:lastModifiedBy>
  <cp:revision>10</cp:revision>
  <dcterms:created xsi:type="dcterms:W3CDTF">2023-06-01T08:03:57Z</dcterms:created>
  <dcterms:modified xsi:type="dcterms:W3CDTF">2023-06-06T03:50:21Z</dcterms:modified>
</cp:coreProperties>
</file>