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НС\Desktop\nC2yIj79C7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" y="9160"/>
            <a:ext cx="9121418" cy="586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685800" y="5157192"/>
            <a:ext cx="7270576" cy="1440160"/>
          </a:xfrm>
        </p:spPr>
        <p:txBody>
          <a:bodyPr>
            <a:normAutofit/>
          </a:bodyPr>
          <a:lstStyle/>
          <a:p>
            <a:r>
              <a:rPr lang="ru-RU" sz="2700" dirty="0" smtClean="0"/>
              <a:t>СТАРШАЯ ГРУППА</a:t>
            </a:r>
            <a:br>
              <a:rPr lang="ru-RU" sz="2700" dirty="0" smtClean="0"/>
            </a:br>
            <a:r>
              <a:rPr lang="ru-RU" sz="1600" b="1" dirty="0"/>
              <a:t>В</a:t>
            </a:r>
            <a:r>
              <a:rPr lang="ru-RU" sz="1600" b="1" dirty="0" smtClean="0"/>
              <a:t>оспитатели: </a:t>
            </a:r>
            <a:r>
              <a:rPr lang="ru-RU" sz="1600" dirty="0" smtClean="0"/>
              <a:t>Костромина О.В.,</a:t>
            </a:r>
            <a:br>
              <a:rPr lang="ru-RU" sz="1600" dirty="0" smtClean="0"/>
            </a:br>
            <a:r>
              <a:rPr lang="ru-RU" sz="1600" b="1" dirty="0" smtClean="0"/>
              <a:t>Кадочникова Е.Н.</a:t>
            </a:r>
            <a:br>
              <a:rPr lang="ru-RU" sz="1600" b="1" dirty="0" smtClean="0"/>
            </a:br>
            <a:r>
              <a:rPr lang="ru-RU" sz="1600" b="1" dirty="0" smtClean="0"/>
              <a:t>Участники: </a:t>
            </a:r>
            <a:r>
              <a:rPr lang="ru-RU" sz="1600" dirty="0" smtClean="0"/>
              <a:t>родители и воспитатели.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92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НС\Desktop\Фон для презентации родительское собрание (1)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4"/>
            <a:ext cx="9154645" cy="686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547664" y="2852936"/>
            <a:ext cx="6984776" cy="266429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Собрание началось с игры «Комплимент», где родители говорили пожелания или комплименты стоящему рядом соседу. Этой игрой мы хотели показать, что мы, воспитатели, и родители – едины, совместно создаем настроение нашим детям.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63676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ДНС\Desktop\1668833222_3-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На столах лежали одинаковые цветы по форме, размеру и родители  раскрашивали белый цветок и все они получились разные по цвету.</a:t>
            </a:r>
            <a:br>
              <a:rPr lang="ru-RU" sz="1600" dirty="0" smtClean="0"/>
            </a:br>
            <a:r>
              <a:rPr lang="ru-RU" sz="1600" dirty="0" smtClean="0"/>
              <a:t>Так никогда нельзя сравнивать своего ребенка с другим!</a:t>
            </a:r>
            <a:endParaRPr lang="ru-RU" sz="1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5"/>
            <a:ext cx="3024336" cy="4032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ДНС\Desktop\фото мои\746a6121-4f5f-4c86-90a5-08e845e19d4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04864"/>
            <a:ext cx="3078342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20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60648"/>
            <a:ext cx="3168352" cy="115212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На обратной стороне «Цветика-</a:t>
            </a:r>
            <a:r>
              <a:rPr lang="ru-RU" sz="1600" dirty="0" err="1" smtClean="0"/>
              <a:t>семицветика</a:t>
            </a:r>
            <a:r>
              <a:rPr lang="ru-RU" sz="1600" dirty="0" smtClean="0"/>
              <a:t>» мамы писали ласковые имена своих детей и зачитывали в слух.</a:t>
            </a:r>
            <a:endParaRPr lang="ru-RU" sz="1600" dirty="0"/>
          </a:p>
        </p:txBody>
      </p:sp>
      <p:pic>
        <p:nvPicPr>
          <p:cNvPr id="2051" name="Picture 3" descr="C:\Users\ДНС\Desktop\фото мои\df52ec2e-6cd6-4bcc-aa33-8644e7f6908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5120118" cy="3840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" y="0"/>
            <a:ext cx="3133725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31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ДНС\Desktop\1613639340_33-p-fon-dlya-prezentatsii-roditelskoe-sobranie-3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6" r="26575"/>
          <a:stretch/>
        </p:blipFill>
        <p:spPr bwMode="auto">
          <a:xfrm>
            <a:off x="5238925" y="0"/>
            <a:ext cx="3883844" cy="355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4781725" cy="18002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Провели игру «Вопрос-ответ», где родители сами увидели, как они занимаются со своим ребенком, какие трудности возникают.</a:t>
            </a:r>
            <a:br>
              <a:rPr lang="ru-RU" sz="1800" dirty="0" smtClean="0"/>
            </a:br>
            <a:r>
              <a:rPr lang="ru-RU" sz="1800" dirty="0" smtClean="0"/>
              <a:t>Интересным был графический узор, где у каждой мамы получился ключик. Мы пожелали им, чтобы они смогли найти  ключик к своему ребенку и не забывали хвалить детей в любом случае!</a:t>
            </a:r>
            <a:endParaRPr lang="ru-RU" sz="1800" dirty="0"/>
          </a:p>
        </p:txBody>
      </p:sp>
      <p:pic>
        <p:nvPicPr>
          <p:cNvPr id="3074" name="Picture 2" descr="C:\Users\ДНС\Desktop\фото мои\cf91c820-160c-4428-b6aa-d4a6b37d530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48880"/>
            <a:ext cx="5628117" cy="4221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6720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101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СТАРШАЯ ГРУППА Воспитатели: Костромина О.В., Кадочникова Е.Н. Участники: родители и воспитатели.</vt:lpstr>
      <vt:lpstr>Собрание началось с игры «Комплимент», где родители говорили пожелания или комплименты стоящему рядом соседу. Этой игрой мы хотели показать, что мы, воспитатели, и родители – едины, совместно создаем настроение нашим детям.</vt:lpstr>
      <vt:lpstr>На столах лежали одинаковые цветы по форме, размеру и родители  раскрашивали белый цветок и все они получились разные по цвету. Так никогда нельзя сравнивать своего ребенка с другим!</vt:lpstr>
      <vt:lpstr>На обратной стороне «Цветика-семицветика» мамы писали ласковые имена своих детей и зачитывали в слух.</vt:lpstr>
      <vt:lpstr>Провели игру «Вопрос-ответ», где родители сами увидели, как они занимаются со своим ребенком, какие трудности возникают. Интересным был графический узор, где у каждой мамы получился ключик. Мы пожелали им, чтобы они смогли найти  ключик к своему ребенку и не забывали хвалить детей в любом случае!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ДНС</cp:lastModifiedBy>
  <cp:revision>6</cp:revision>
  <dcterms:created xsi:type="dcterms:W3CDTF">2023-10-17T09:26:43Z</dcterms:created>
  <dcterms:modified xsi:type="dcterms:W3CDTF">2023-10-17T10:01:57Z</dcterms:modified>
</cp:coreProperties>
</file>