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8F35C-8B34-45A6-9426-209A7CCA7F6C}" type="datetimeFigureOut">
              <a:rPr lang="ru-RU" smtClean="0"/>
              <a:t>20.03.2021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708FA-A8D2-4C2A-A06F-EAE5AF730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616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8F35C-8B34-45A6-9426-209A7CCA7F6C}" type="datetimeFigureOut">
              <a:rPr lang="ru-RU" smtClean="0"/>
              <a:t>20.03.2021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708FA-A8D2-4C2A-A06F-EAE5AF730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630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8F35C-8B34-45A6-9426-209A7CCA7F6C}" type="datetimeFigureOut">
              <a:rPr lang="ru-RU" smtClean="0"/>
              <a:t>20.03.2021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708FA-A8D2-4C2A-A06F-EAE5AF730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102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8F35C-8B34-45A6-9426-209A7CCA7F6C}" type="datetimeFigureOut">
              <a:rPr lang="ru-RU" smtClean="0"/>
              <a:t>20.03.2021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708FA-A8D2-4C2A-A06F-EAE5AF730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105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8F35C-8B34-45A6-9426-209A7CCA7F6C}" type="datetimeFigureOut">
              <a:rPr lang="ru-RU" smtClean="0"/>
              <a:t>20.03.2021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708FA-A8D2-4C2A-A06F-EAE5AF730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185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8F35C-8B34-45A6-9426-209A7CCA7F6C}" type="datetimeFigureOut">
              <a:rPr lang="ru-RU" smtClean="0"/>
              <a:t>20.03.2021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708FA-A8D2-4C2A-A06F-EAE5AF730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969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8F35C-8B34-45A6-9426-209A7CCA7F6C}" type="datetimeFigureOut">
              <a:rPr lang="ru-RU" smtClean="0"/>
              <a:t>20.03.2021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708FA-A8D2-4C2A-A06F-EAE5AF730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313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8F35C-8B34-45A6-9426-209A7CCA7F6C}" type="datetimeFigureOut">
              <a:rPr lang="ru-RU" smtClean="0"/>
              <a:t>20.03.2021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708FA-A8D2-4C2A-A06F-EAE5AF730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668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8F35C-8B34-45A6-9426-209A7CCA7F6C}" type="datetimeFigureOut">
              <a:rPr lang="ru-RU" smtClean="0"/>
              <a:t>20.03.2021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708FA-A8D2-4C2A-A06F-EAE5AF730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642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8F35C-8B34-45A6-9426-209A7CCA7F6C}" type="datetimeFigureOut">
              <a:rPr lang="ru-RU" smtClean="0"/>
              <a:t>20.03.2021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708FA-A8D2-4C2A-A06F-EAE5AF730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731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8F35C-8B34-45A6-9426-209A7CCA7F6C}" type="datetimeFigureOut">
              <a:rPr lang="ru-RU" smtClean="0"/>
              <a:t>20.03.2021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708FA-A8D2-4C2A-A06F-EAE5AF730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957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8F35C-8B34-45A6-9426-209A7CCA7F6C}" type="datetimeFigureOut">
              <a:rPr lang="ru-RU" smtClean="0"/>
              <a:t>20.03.2021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708FA-A8D2-4C2A-A06F-EAE5AF730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203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04932"/>
            <a:ext cx="12231973" cy="901674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Муниципальное автономное дошкольное образовательное учреждение детский сад №23 с приоритетным осуществлением деятельности по физическому развитию воспитанников</a:t>
            </a:r>
            <a:endParaRPr lang="ru-RU" sz="2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54243" y="2207953"/>
            <a:ext cx="10328222" cy="1655762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Празднование Масленицы в старшей группе </a:t>
            </a:r>
            <a:endParaRPr lang="ru-RU" sz="6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42223" y="5231567"/>
            <a:ext cx="60188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400" b="1" dirty="0" smtClean="0"/>
              <a:t>Составитель: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err="1" smtClean="0"/>
              <a:t>Зарывных</a:t>
            </a:r>
            <a:r>
              <a:rPr lang="ru-RU" sz="2400" dirty="0" smtClean="0"/>
              <a:t> Светлана Владимировна, </a:t>
            </a:r>
            <a:br>
              <a:rPr lang="ru-RU" sz="2400" dirty="0" smtClean="0"/>
            </a:br>
            <a:r>
              <a:rPr lang="ru-RU" sz="2400" dirty="0" smtClean="0"/>
              <a:t>воспитатель 1 квалификационной категории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1708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8452" y="3048364"/>
            <a:ext cx="9833548" cy="1325563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Цель мероприятия: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Продолжение знакомства детей с народными календарно-обрядовыми праздниками.</a:t>
            </a:r>
            <a:br>
              <a:rPr lang="ru-RU" sz="3600" dirty="0" smtClean="0"/>
            </a:br>
            <a:r>
              <a:rPr lang="ru-RU" sz="3600" b="1" i="1" dirty="0" smtClean="0">
                <a:solidFill>
                  <a:srgbClr val="FF0000"/>
                </a:solidFill>
              </a:rPr>
              <a:t>Задачи: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- Продолжать знакомить детей с народными календарно-обрядовыми праздниками через игру.</a:t>
            </a:r>
            <a:br>
              <a:rPr lang="ru-RU" sz="3600" dirty="0" smtClean="0"/>
            </a:br>
            <a:r>
              <a:rPr lang="ru-RU" sz="3600" dirty="0" smtClean="0"/>
              <a:t>- Развивать интерес к народным играм.</a:t>
            </a:r>
            <a:br>
              <a:rPr lang="ru-RU" sz="3600" dirty="0" smtClean="0"/>
            </a:br>
            <a:r>
              <a:rPr lang="ru-RU" sz="3600" dirty="0" smtClean="0"/>
              <a:t>- Воспитывать желание проявить свою активность через участие в праздничных мероприятиях.</a:t>
            </a:r>
            <a:br>
              <a:rPr lang="ru-RU" sz="3600" dirty="0" smtClean="0"/>
            </a:br>
            <a:r>
              <a:rPr lang="ru-RU" sz="3600" dirty="0" smtClean="0"/>
              <a:t>-Способствовать развитию эмоциональной сферы через участие в играх различной двигательной активности.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9797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7984" y="288347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b="1" i="1" dirty="0" smtClean="0">
                <a:solidFill>
                  <a:srgbClr val="FF0000"/>
                </a:solidFill>
              </a:rPr>
              <a:t>Эй, Весна – красна,</a:t>
            </a:r>
            <a:br>
              <a:rPr lang="ru-RU" sz="4900" b="1" i="1" dirty="0" smtClean="0">
                <a:solidFill>
                  <a:srgbClr val="FF0000"/>
                </a:solidFill>
              </a:rPr>
            </a:br>
            <a:r>
              <a:rPr lang="ru-RU" sz="4900" b="1" i="1" dirty="0" smtClean="0">
                <a:solidFill>
                  <a:srgbClr val="FF0000"/>
                </a:solidFill>
              </a:rPr>
              <a:t>Пробудись ото сна!</a:t>
            </a:r>
            <a:br>
              <a:rPr lang="ru-RU" sz="4900" b="1" i="1" dirty="0" smtClean="0">
                <a:solidFill>
                  <a:srgbClr val="FF0000"/>
                </a:solidFill>
              </a:rPr>
            </a:br>
            <a:r>
              <a:rPr lang="ru-RU" sz="4900" b="1" i="1" dirty="0" smtClean="0">
                <a:solidFill>
                  <a:srgbClr val="FF0000"/>
                </a:solidFill>
              </a:rPr>
              <a:t>Наступай скорей!</a:t>
            </a:r>
            <a:br>
              <a:rPr lang="ru-RU" sz="4900" b="1" i="1" dirty="0" smtClean="0">
                <a:solidFill>
                  <a:srgbClr val="FF0000"/>
                </a:solidFill>
              </a:rPr>
            </a:br>
            <a:r>
              <a:rPr lang="ru-RU" sz="4900" b="1" i="1" dirty="0" smtClean="0">
                <a:solidFill>
                  <a:srgbClr val="FF0000"/>
                </a:solidFill>
              </a:rPr>
              <a:t>Души нам согрей!</a:t>
            </a:r>
            <a:br>
              <a:rPr lang="ru-RU" sz="4900" b="1" i="1" dirty="0" smtClean="0">
                <a:solidFill>
                  <a:srgbClr val="FF0000"/>
                </a:solidFill>
              </a:rPr>
            </a:br>
            <a:r>
              <a:rPr lang="ru-RU" sz="4900" b="1" i="1" dirty="0" smtClean="0">
                <a:solidFill>
                  <a:srgbClr val="FF0000"/>
                </a:solidFill>
              </a:rPr>
              <a:t>На пороге Масленица,</a:t>
            </a:r>
            <a:br>
              <a:rPr lang="ru-RU" sz="4900" b="1" i="1" dirty="0" smtClean="0">
                <a:solidFill>
                  <a:srgbClr val="FF0000"/>
                </a:solidFill>
              </a:rPr>
            </a:br>
            <a:r>
              <a:rPr lang="ru-RU" sz="4900" b="1" i="1" dirty="0" smtClean="0">
                <a:solidFill>
                  <a:srgbClr val="FF0000"/>
                </a:solidFill>
              </a:rPr>
              <a:t>Весёлая проказница!</a:t>
            </a:r>
            <a:br>
              <a:rPr lang="ru-RU" sz="4900" b="1" i="1" dirty="0" smtClean="0">
                <a:solidFill>
                  <a:srgbClr val="FF0000"/>
                </a:solidFill>
              </a:rPr>
            </a:br>
            <a:r>
              <a:rPr lang="ru-RU" sz="4900" b="1" i="1" dirty="0" smtClean="0">
                <a:solidFill>
                  <a:srgbClr val="FF0000"/>
                </a:solidFill>
              </a:rPr>
              <a:t>Радостен её приход.</a:t>
            </a:r>
            <a:br>
              <a:rPr lang="ru-RU" sz="4900" b="1" i="1" dirty="0" smtClean="0">
                <a:solidFill>
                  <a:srgbClr val="FF0000"/>
                </a:solidFill>
              </a:rPr>
            </a:br>
            <a:r>
              <a:rPr lang="ru-RU" sz="4900" b="1" i="1" dirty="0" smtClean="0">
                <a:solidFill>
                  <a:srgbClr val="FF0000"/>
                </a:solidFill>
              </a:rPr>
              <a:t>Встретит </a:t>
            </a:r>
            <a:r>
              <a:rPr lang="ru-RU" sz="4900" b="1" i="1" dirty="0" err="1" smtClean="0">
                <a:solidFill>
                  <a:srgbClr val="FF0000"/>
                </a:solidFill>
              </a:rPr>
              <a:t>Маслёну</a:t>
            </a:r>
            <a:r>
              <a:rPr lang="ru-RU" sz="4900" b="1" i="1" dirty="0" smtClean="0">
                <a:solidFill>
                  <a:srgbClr val="FF0000"/>
                </a:solidFill>
              </a:rPr>
              <a:t> народ</a:t>
            </a:r>
            <a:br>
              <a:rPr lang="ru-RU" sz="4900" b="1" i="1" dirty="0" smtClean="0">
                <a:solidFill>
                  <a:srgbClr val="FF0000"/>
                </a:solidFill>
              </a:rPr>
            </a:br>
            <a:r>
              <a:rPr lang="ru-RU" sz="4900" b="1" i="1" dirty="0" smtClean="0">
                <a:solidFill>
                  <a:srgbClr val="FF0000"/>
                </a:solidFill>
              </a:rPr>
              <a:t>Сыром, солнечным блином!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8705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345" y="0"/>
            <a:ext cx="10515600" cy="1325563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Игры и забавы в музыкальном зале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35" y="1648918"/>
            <a:ext cx="5706254" cy="42796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010" y="1648918"/>
            <a:ext cx="5706255" cy="42796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93693" y="5928609"/>
            <a:ext cx="2205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Игра «Горшки»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442863" y="5928609"/>
            <a:ext cx="3358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Игра «Бой подушками»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854575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345" y="0"/>
            <a:ext cx="10515600" cy="1325563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Игры и забавы в музыкальном зале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2935" y="5954646"/>
            <a:ext cx="4195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Игра «Перетягивание каната»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558443" y="5585314"/>
            <a:ext cx="52555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Исполнение русской народной песни </a:t>
            </a:r>
            <a:br>
              <a:rPr lang="ru-RU" sz="2400" b="1" dirty="0" smtClean="0"/>
            </a:br>
            <a:r>
              <a:rPr lang="ru-RU" sz="2400" b="1" dirty="0" smtClean="0"/>
              <a:t>«Ой, блины, </a:t>
            </a:r>
            <a:r>
              <a:rPr lang="ru-RU" sz="2400" b="1" dirty="0" err="1" smtClean="0"/>
              <a:t>блиночки</a:t>
            </a:r>
            <a:r>
              <a:rPr lang="ru-RU" sz="2400" b="1" dirty="0" smtClean="0"/>
              <a:t> мои»</a:t>
            </a:r>
            <a:endParaRPr lang="ru-RU" sz="24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r="17815"/>
          <a:stretch/>
        </p:blipFill>
        <p:spPr>
          <a:xfrm>
            <a:off x="998707" y="1523098"/>
            <a:ext cx="4653779" cy="42468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774" y="1580313"/>
            <a:ext cx="5246557" cy="393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7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7866" y="284813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Игры и забавы на улице с участием сотрудников СДК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72" y="1610376"/>
            <a:ext cx="4308596" cy="32314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365" y="1727079"/>
            <a:ext cx="4457075" cy="33428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2682" y="3683832"/>
            <a:ext cx="4232224" cy="317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6761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72</Words>
  <Application>Microsoft Office PowerPoint</Application>
  <PresentationFormat>Широкоэкранный</PresentationFormat>
  <Paragraphs>12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Тема Office</vt:lpstr>
      <vt:lpstr>Муниципальное автономное дошкольное образовательное учреждение детский сад №23 с приоритетным осуществлением деятельности по физическому развитию воспитанников</vt:lpstr>
      <vt:lpstr>Цель мероприятия: Продолжение знакомства детей с народными календарно-обрядовыми праздниками. Задачи: - Продолжать знакомить детей с народными календарно-обрядовыми праздниками через игру. - Развивать интерес к народным играм. - Воспитывать желание проявить свою активность через участие в праздничных мероприятиях. -Способствовать развитию эмоциональной сферы через участие в играх различной двигательной активности. </vt:lpstr>
      <vt:lpstr>Эй, Весна – красна, Пробудись ото сна! Наступай скорей! Души нам согрей! На пороге Масленица, Весёлая проказница! Радостен её приход. Встретит Маслёну народ Сыром, солнечным блином! </vt:lpstr>
      <vt:lpstr>Игры и забавы в музыкальном зале </vt:lpstr>
      <vt:lpstr>Игры и забавы в музыкальном зале </vt:lpstr>
      <vt:lpstr>Игры и забавы на улице с участием сотрудников СДК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учреждение детский сад №23 с приоритетным осуществлением деятельности по физическому развитию воспитанников</dc:title>
  <dc:creator>Артем</dc:creator>
  <cp:lastModifiedBy>Артем</cp:lastModifiedBy>
  <cp:revision>2</cp:revision>
  <dcterms:created xsi:type="dcterms:W3CDTF">2021-03-20T09:20:07Z</dcterms:created>
  <dcterms:modified xsi:type="dcterms:W3CDTF">2021-03-20T09:34:39Z</dcterms:modified>
</cp:coreProperties>
</file>