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9" r:id="rId3"/>
    <p:sldId id="260" r:id="rId4"/>
    <p:sldId id="261" r:id="rId5"/>
    <p:sldId id="258" r:id="rId6"/>
    <p:sldId id="262" r:id="rId7"/>
    <p:sldId id="269" r:id="rId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2" d="100"/>
          <a:sy n="82" d="100"/>
        </p:scale>
        <p:origin x="1566"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B4C71EC6-210F-42DE-9C53-41977AD35B3D}" type="datetimeFigureOut">
              <a:rPr lang="ru-RU" smtClean="0"/>
              <a:t>19.04.2024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t>19.04.2024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t>19.04.2024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t>19.04.2024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19.04.2024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B4C71EC6-210F-42DE-9C53-41977AD35B3D}" type="datetimeFigureOut">
              <a:rPr lang="ru-RU" smtClean="0"/>
              <a:t>19.04.2024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B4C71EC6-210F-42DE-9C53-41977AD35B3D}" type="datetimeFigureOut">
              <a:rPr lang="ru-RU" smtClean="0"/>
              <a:t>19.04.2024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B4C71EC6-210F-42DE-9C53-41977AD35B3D}" type="datetimeFigureOut">
              <a:rPr lang="ru-RU" smtClean="0"/>
              <a:t>19.04.2024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19.04.2024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19.04.2024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19.04.2024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19.04.2024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image" Target="../media/image31.jpeg"/></Relationships>
</file>

<file path=ppt/slides/_rels/slide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ДНС\Desktop\1613648033_65-p-foni-dlya-prezentatsii-sportivnie-detskie-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4" y="0"/>
            <a:ext cx="9161144" cy="683056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flipH="1">
            <a:off x="6012160" y="2276872"/>
            <a:ext cx="2952328" cy="1656184"/>
          </a:xfrm>
        </p:spPr>
        <p:txBody>
          <a:bodyPr>
            <a:normAutofit/>
          </a:bodyPr>
          <a:lstStyle/>
          <a:p>
            <a:r>
              <a:rPr lang="ru-RU" sz="1400" b="1" dirty="0"/>
              <a:t>Дети говорят: доброе утро глазкам, ручкам, щечкам, солнышку!</a:t>
            </a:r>
            <a:br>
              <a:rPr lang="ru-RU" sz="1400" b="1" dirty="0"/>
            </a:br>
            <a:r>
              <a:rPr lang="ru-RU" sz="1400" b="1" dirty="0"/>
              <a:t>Приходит в гости кукла Таня замарашка.</a:t>
            </a:r>
            <a:r>
              <a:rPr lang="ru-RU" sz="1400" b="1" dirty="0">
                <a:solidFill>
                  <a:prstClr val="black"/>
                </a:solidFill>
              </a:rPr>
              <a:t> Дети изучают, смотрят предметы, которыми можно </a:t>
            </a:r>
            <a:r>
              <a:rPr lang="ru-RU" sz="1400" b="1">
                <a:solidFill>
                  <a:prstClr val="black"/>
                </a:solidFill>
              </a:rPr>
              <a:t>отмыть куклу.</a:t>
            </a:r>
            <a:endParaRPr lang="ru-RU" sz="1400" b="1" dirty="0"/>
          </a:p>
        </p:txBody>
      </p:sp>
      <p:pic>
        <p:nvPicPr>
          <p:cNvPr id="1026" name="Picture 2" descr="C:\Users\ДНС\Desktop\здоровье\IMG_5424.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22349" r="34466"/>
          <a:stretch/>
        </p:blipFill>
        <p:spPr bwMode="auto">
          <a:xfrm rot="5400000">
            <a:off x="5243928" y="3069258"/>
            <a:ext cx="2606043" cy="45259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332656"/>
            <a:ext cx="2395914" cy="31982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785" y="3833920"/>
            <a:ext cx="3195071" cy="29966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15816" y="860094"/>
            <a:ext cx="2160240" cy="29898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22682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Oksana Kostromina\Desktop\1613684703_3-p-fon-dlya-prezentatsii-gigiena-4.jpg"/>
          <p:cNvPicPr>
            <a:picLocks noChangeAspect="1" noChangeArrowheads="1"/>
          </p:cNvPicPr>
          <p:nvPr/>
        </p:nvPicPr>
        <p:blipFill rotWithShape="1">
          <a:blip r:embed="rId2">
            <a:extLst>
              <a:ext uri="{28A0092B-C50C-407E-A947-70E740481C1C}">
                <a14:useLocalDpi xmlns:a14="http://schemas.microsoft.com/office/drawing/2010/main" val="0"/>
              </a:ext>
            </a:extLst>
          </a:blip>
          <a:srcRect b="7347"/>
          <a:stretch/>
        </p:blipFill>
        <p:spPr bwMode="auto">
          <a:xfrm>
            <a:off x="-1" y="0"/>
            <a:ext cx="9144001" cy="6813376"/>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457200" y="116632"/>
            <a:ext cx="8490078" cy="978400"/>
          </a:xfrm>
        </p:spPr>
        <p:txBody>
          <a:bodyPr>
            <a:normAutofit/>
          </a:bodyPr>
          <a:lstStyle/>
          <a:p>
            <a:r>
              <a:rPr lang="ru-RU" sz="1400" b="1" dirty="0"/>
              <a:t>Провели игру «Широкое и узкое полотенце», дети с интересом рассматривали вышитые полотенца.</a:t>
            </a:r>
            <a:br>
              <a:rPr lang="ru-RU" sz="1400" b="1" dirty="0"/>
            </a:br>
            <a:r>
              <a:rPr lang="ru-RU" sz="1400" b="1" dirty="0"/>
              <a:t>Каждому хочется взять расческу и причесаться! В заключении малыши еще раз посмотрели мультфильм  «Мойдодыр».</a:t>
            </a:r>
            <a:br>
              <a:rPr lang="ru-RU" sz="1400" b="1" dirty="0"/>
            </a:br>
            <a:endParaRPr lang="ru-RU" sz="1400" b="1" dirty="0"/>
          </a:p>
        </p:txBody>
      </p:sp>
      <p:pic>
        <p:nvPicPr>
          <p:cNvPr id="4" name="Picture 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23528" y="873162"/>
            <a:ext cx="2520279" cy="27662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07904" y="819592"/>
            <a:ext cx="2376264" cy="27324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2281" y="888273"/>
            <a:ext cx="1980974" cy="27511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1920" y="3702281"/>
            <a:ext cx="1902072" cy="30074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3568" y="3836260"/>
            <a:ext cx="2808312" cy="28734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84168" y="3836260"/>
            <a:ext cx="2863110" cy="28734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66290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026" name="Picture 2" descr="C:\Users\ДНС\Desktop\93bd45a01eb068b0e255599824e41a8c.jpe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ДНС\Desktop\SAM_623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9832" y="2852936"/>
            <a:ext cx="5724636" cy="3816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24914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Oksana Kostromina\Desktop\1613648023_3-p-foni-dlya-prezentatsii-sportivnie-detskie-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4" y="0"/>
            <a:ext cx="914359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5796136" y="1052736"/>
            <a:ext cx="2376264" cy="1872208"/>
          </a:xfrm>
        </p:spPr>
        <p:txBody>
          <a:bodyPr>
            <a:normAutofit/>
          </a:bodyPr>
          <a:lstStyle/>
          <a:p>
            <a:r>
              <a:rPr lang="ru-RU" sz="1600" b="1" dirty="0"/>
              <a:t>Дети так были рады, что мамы пришли на зарядку, оглядываясь на них. А в конце зарядки бежали к своей маме, прижаться и обнять её.</a:t>
            </a:r>
          </a:p>
        </p:txBody>
      </p:sp>
      <p:pic>
        <p:nvPicPr>
          <p:cNvPr id="2050" name="Picture 2" descr="C:\Users\ДНС\Desktop\SAM_6241.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t="11537" r="3638"/>
          <a:stretch/>
        </p:blipFill>
        <p:spPr bwMode="auto">
          <a:xfrm>
            <a:off x="539552" y="908720"/>
            <a:ext cx="5112568" cy="31289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1" name="Picture 3" descr="C:\Users\ДНС\Desktop\SAM_624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42" t="11290" r="36008" b="20874"/>
          <a:stretch/>
        </p:blipFill>
        <p:spPr bwMode="auto">
          <a:xfrm>
            <a:off x="4427984" y="3284984"/>
            <a:ext cx="4096512" cy="29809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72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Oksana Kostromina\Desktop\a940c5d56c22ffbbc26a792e29165fc5-800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10" y="22109"/>
            <a:ext cx="9101132" cy="6825849"/>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3419872" y="188641"/>
            <a:ext cx="5400600" cy="1728190"/>
          </a:xfrm>
        </p:spPr>
        <p:txBody>
          <a:bodyPr>
            <a:normAutofit fontScale="90000"/>
          </a:bodyPr>
          <a:lstStyle/>
          <a:p>
            <a:r>
              <a:rPr lang="ru-RU" sz="1400" b="1" dirty="0"/>
              <a:t>«С ФИЗКУЛЬТУРОЮ ДРУЖИТЬ-ЗДОРОВЫМ БЫТЬ!» дети получив письмо, отправились к зайчику Феде. Сначала они ехали на лошадке (развитие мышц языка), на машине (речевое дыхание). Через лес машина не проедет, пошли пешком. Дыхательное упражнение «Вокруг цветочки». Пальчиковая гимнастика «Строим  дом</a:t>
            </a:r>
            <a:r>
              <a:rPr lang="ru-RU" sz="1400" b="1"/>
              <a:t>» музыкальная </a:t>
            </a:r>
            <a:r>
              <a:rPr lang="ru-RU" sz="1400" b="1" dirty="0"/>
              <a:t>разминка «Головами покиваем». Приготовили для зайчика салат из капусты, а морковка была грязная, дети предложили ее помыть.  Станцевали для зайки «Зайка серенький сидит» и в конце Зайка подарил малышам большую морковку, а в ней было угощение.</a:t>
            </a:r>
          </a:p>
        </p:txBody>
      </p:sp>
      <p:pic>
        <p:nvPicPr>
          <p:cNvPr id="1026" name="Picture 2" descr="C:\Users\ДНС\Desktop\здоровье\IMG_5467.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24695" t="24850" r="13936" b="22621"/>
          <a:stretch/>
        </p:blipFill>
        <p:spPr bwMode="auto">
          <a:xfrm>
            <a:off x="138890" y="188640"/>
            <a:ext cx="3249596" cy="20861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5" name="Picture 2" descr="C:\Users\Oksana Kostromina\Desktop\ФОТО земля занятие\IMG_548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3297" r="17530" b="6095"/>
          <a:stretch/>
        </p:blipFill>
        <p:spPr bwMode="auto">
          <a:xfrm>
            <a:off x="1763688" y="2059421"/>
            <a:ext cx="2954964" cy="21661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87624" y="4352216"/>
            <a:ext cx="3925272" cy="23115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20072" y="4266587"/>
            <a:ext cx="2555817" cy="23972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60032" y="2046845"/>
            <a:ext cx="2304256" cy="21557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10068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Oksana Kostromina\Desktop\1679760208_bogatyr-club-p-fon-dlya-prezentatsii-poleznaya-yeda-pinte-1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1" y="16632"/>
            <a:ext cx="9147651" cy="6841367"/>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457200" y="0"/>
            <a:ext cx="8219256" cy="1052736"/>
          </a:xfrm>
        </p:spPr>
        <p:txBody>
          <a:bodyPr>
            <a:normAutofit/>
          </a:bodyPr>
          <a:lstStyle/>
          <a:p>
            <a:r>
              <a:rPr lang="ru-RU" sz="1400" b="1" dirty="0"/>
              <a:t>«БЫТЬ ЗДОРОВЫМ ХОРОШО!</a:t>
            </a:r>
            <a:r>
              <a:rPr lang="ru-RU" sz="1400" dirty="0"/>
              <a:t>» </a:t>
            </a:r>
            <a:r>
              <a:rPr lang="ru-RU" sz="1400" b="1" dirty="0"/>
              <a:t>Путешествие в страну Здоровья на воздушном шарике.</a:t>
            </a:r>
            <a:br>
              <a:rPr lang="ru-RU" sz="1400" b="1" dirty="0"/>
            </a:br>
            <a:r>
              <a:rPr lang="ru-RU" sz="1400" b="1" dirty="0"/>
              <a:t>Необычное дерево, на котором растут зубные щетки, пасты, расчески, мыло. Игра «Умывалочка». Веселая зарядка. Показывает детям витамины и где они живут.</a:t>
            </a:r>
          </a:p>
        </p:txBody>
      </p:sp>
      <p:pic>
        <p:nvPicPr>
          <p:cNvPr id="1026" name="Picture 2" descr="C:\Users\Oksana Kostromina\Desktop\c833b55e-0564-4b96-85eb-1ad2a88f7a6d.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t="21337" b="22175"/>
          <a:stretch/>
        </p:blipFill>
        <p:spPr bwMode="auto">
          <a:xfrm>
            <a:off x="338297" y="1027179"/>
            <a:ext cx="3240360" cy="24389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7" name="Picture 3" descr="C:\Users\Oksana Kostromina\Desktop\8487886d-de30-40b7-9f8c-69df312c0a7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36" t="28547" r="11347" b="7223"/>
          <a:stretch/>
        </p:blipFill>
        <p:spPr bwMode="auto">
          <a:xfrm>
            <a:off x="3779912" y="1016023"/>
            <a:ext cx="2523778" cy="24880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 name="Picture 2" descr="C:\Users\Oksana Kostromina\Desktop\4d6b4e35-cba0-4ae2-b0dd-47ef281c2d67.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2770"/>
          <a:stretch/>
        </p:blipFill>
        <p:spPr bwMode="auto">
          <a:xfrm>
            <a:off x="6516216" y="989450"/>
            <a:ext cx="2169149" cy="25212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8297" y="3768060"/>
            <a:ext cx="2505779" cy="28357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C:\Users\Oksana Kostromina\Desktop\96f4cab9-e4c5-4d0a-8d5b-be570e3b7b1c.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165" t="21813" r="2905" b="2880"/>
          <a:stretch/>
        </p:blipFill>
        <p:spPr bwMode="auto">
          <a:xfrm>
            <a:off x="3059832" y="3545420"/>
            <a:ext cx="2279180" cy="24893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9" name="Picture 5" descr="C:\Users\Oksana Kostromina\Desktop\bd5fdbde-8e73-452d-8cdf-5b4e97e71f98.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7575" b="20400"/>
          <a:stretch/>
        </p:blipFill>
        <p:spPr bwMode="auto">
          <a:xfrm>
            <a:off x="5436096" y="3645024"/>
            <a:ext cx="1174844" cy="9715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0" name="Picture 6" descr="C:\Users\Oksana Kostromina\Desktop\58d7c350-41e6-4b8c-a917-e4c2941bddc9.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0816" t="23226" r="7426" b="23933"/>
          <a:stretch/>
        </p:blipFill>
        <p:spPr bwMode="auto">
          <a:xfrm>
            <a:off x="4570175" y="5547302"/>
            <a:ext cx="1225962" cy="10564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04498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2890664" cy="2866330"/>
          </a:xfrm>
        </p:spPr>
        <p:txBody>
          <a:bodyPr>
            <a:normAutofit fontScale="90000"/>
          </a:bodyPr>
          <a:lstStyle/>
          <a:p>
            <a:r>
              <a:rPr lang="ru-RU" sz="1400" b="1" dirty="0">
                <a:solidFill>
                  <a:prstClr val="black"/>
                </a:solidFill>
              </a:rPr>
              <a:t>В гости к детям заходил доктор Айболит, оставил им картинки больного и здорового мальчика. Рассматривая их, дети поняли, что больной мальчик грустный. А здоровый - веселый и сильный. Затем дети рассказывали про себя по фотографиям. И отправились в Страну Здоровья по волшебной дорожке, на пути у них попалась корзина с фруктами и овощами, дети рассказывали что можно приготовить из них. Попали на волшебную поляну с цветами и сделали зарядку. А потом вернулись в детский сад.</a:t>
            </a:r>
            <a:endParaRPr lang="ru-RU" sz="1400" dirty="0"/>
          </a:p>
        </p:txBody>
      </p:sp>
      <p:pic>
        <p:nvPicPr>
          <p:cNvPr id="1027" name="Picture 3" descr="C:\Users\ДНС\Desktop\c9f24173-c4c6-4253-b0f7-032b9aad5a5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934" t="9942" r="6659" b="12464"/>
          <a:stretch/>
        </p:blipFill>
        <p:spPr bwMode="auto">
          <a:xfrm>
            <a:off x="179512" y="3333370"/>
            <a:ext cx="2734056" cy="32735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C:\Users\ДНС\Desktop\a2ccc8bb-2f13-42fa-a716-95354df6399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8224" y="3480448"/>
            <a:ext cx="2389980" cy="31866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0" name="Picture 6" descr="C:\Users\ДНС\Desktop\5382797d-4a6a-45b7-87a6-b00c959d773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667" r="1667" b="32875"/>
          <a:stretch/>
        </p:blipFill>
        <p:spPr bwMode="auto">
          <a:xfrm>
            <a:off x="3532774" y="620688"/>
            <a:ext cx="2664296" cy="3031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1" name="Picture 7" descr="C:\Users\ДНС\Desktop\b0a6be90-9b35-4c30-a636-1cebc9bed8d7.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875" b="43750"/>
          <a:stretch/>
        </p:blipFill>
        <p:spPr bwMode="auto">
          <a:xfrm>
            <a:off x="3443171" y="4015203"/>
            <a:ext cx="2843502" cy="19098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6" name="Picture 2" descr="C:\Users\ДНС\Desktop\33272-aybolit-dlya-detey-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0960" r="19760"/>
          <a:stretch/>
        </p:blipFill>
        <p:spPr bwMode="auto">
          <a:xfrm>
            <a:off x="7057318" y="44624"/>
            <a:ext cx="1920886" cy="3240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8988337"/>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144</TotalTime>
  <Words>324</Words>
  <Application>Microsoft Office PowerPoint</Application>
  <PresentationFormat>Экран (4:3)</PresentationFormat>
  <Paragraphs>6</Paragraphs>
  <Slides>7</Slides>
  <Notes>0</Notes>
  <HiddenSlides>0</HiddenSlides>
  <MMClips>0</MMClips>
  <ScaleCrop>false</ScaleCrop>
  <HeadingPairs>
    <vt:vector size="6" baseType="variant">
      <vt:variant>
        <vt:lpstr>Использованные шрифты</vt:lpstr>
      </vt:variant>
      <vt:variant>
        <vt:i4>2</vt:i4>
      </vt:variant>
      <vt:variant>
        <vt:lpstr>Тема</vt:lpstr>
      </vt:variant>
      <vt:variant>
        <vt:i4>1</vt:i4>
      </vt:variant>
      <vt:variant>
        <vt:lpstr>Заголовки слайдов</vt:lpstr>
      </vt:variant>
      <vt:variant>
        <vt:i4>7</vt:i4>
      </vt:variant>
    </vt:vector>
  </HeadingPairs>
  <TitlesOfParts>
    <vt:vector size="10" baseType="lpstr">
      <vt:lpstr>Arial</vt:lpstr>
      <vt:lpstr>Calibri</vt:lpstr>
      <vt:lpstr>Тема Office</vt:lpstr>
      <vt:lpstr>Дети говорят: доброе утро глазкам, ручкам, щечкам, солнышку! Приходит в гости кукла Таня замарашка. Дети изучают, смотрят предметы, которыми можно отмыть куклу.</vt:lpstr>
      <vt:lpstr>Провели игру «Широкое и узкое полотенце», дети с интересом рассматривали вышитые полотенца. Каждому хочется взять расческу и причесаться! В заключении малыши еще раз посмотрели мультфильм  «Мойдодыр». </vt:lpstr>
      <vt:lpstr>Презентация PowerPoint</vt:lpstr>
      <vt:lpstr>Дети так были рады, что мамы пришли на зарядку, оглядываясь на них. А в конце зарядки бежали к своей маме, прижаться и обнять её.</vt:lpstr>
      <vt:lpstr>«С ФИЗКУЛЬТУРОЮ ДРУЖИТЬ-ЗДОРОВЫМ БЫТЬ!» дети получив письмо, отправились к зайчику Феде. Сначала они ехали на лошадке (развитие мышц языка), на машине (речевое дыхание). Через лес машина не проедет, пошли пешком. Дыхательное упражнение «Вокруг цветочки». Пальчиковая гимнастика «Строим  дом» музыкальная разминка «Головами покиваем». Приготовили для зайчика салат из капусты, а морковка была грязная, дети предложили ее помыть.  Станцевали для зайки «Зайка серенький сидит» и в конце Зайка подарил малышам большую морковку, а в ней было угощение.</vt:lpstr>
      <vt:lpstr>«БЫТЬ ЗДОРОВЫМ ХОРОШО!» Путешествие в страну Здоровья на воздушном шарике. Необычное дерево, на котором растут зубные щетки, пасты, расчески, мыло. Игра «Умывалочка». Веселая зарядка. Показывает детям витамины и где они живут.</vt:lpstr>
      <vt:lpstr>В гости к детям заходил доктор Айболит, оставил им картинки больного и здорового мальчика. Рассматривая их, дети поняли, что больной мальчик грустный. А здоровый - веселый и сильный. Затем дети рассказывали про себя по фотографиям. И отправились в Страну Здоровья по волшебной дорожке, на пути у них попалась корзина с фруктами и овощами, дети рассказывали что можно приготовить из них. Попали на волшебную поляну с цветами и сделали зарядку. А потом вернулись в детский сад.</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Дети говорят: доброе утро глазкам, ручкам, щечкам, солнышку! Приходит в гости кукла Таня замарашка</dc:title>
  <dc:creator>Oksana Kostromina</dc:creator>
  <cp:lastModifiedBy>User</cp:lastModifiedBy>
  <cp:revision>29</cp:revision>
  <dcterms:created xsi:type="dcterms:W3CDTF">2024-04-15T16:09:28Z</dcterms:created>
  <dcterms:modified xsi:type="dcterms:W3CDTF">2024-04-19T09:20:34Z</dcterms:modified>
</cp:coreProperties>
</file>