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71" r:id="rId7"/>
    <p:sldId id="272" r:id="rId8"/>
    <p:sldId id="26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1613447976_70-p-fon-dlya-prezentatsii-pro-ptits-zimoi-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" y="16032"/>
            <a:ext cx="9119458" cy="672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1844823"/>
            <a:ext cx="4392488" cy="208823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9 января- День снегиря.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000000"/>
                </a:solidFill>
                <a:latin typeface="-apple-system"/>
              </a:rPr>
              <a:t>Наступает зима, и мы всё чаще встречаем маленьких ярких птичек. Их изображают на новогодних открытках, одежде и конечно же их любят рисовать дети. А прилетают они с появлением первого снега. Кстати, они так и называются, в честь первого снега – </a:t>
            </a:r>
            <a:r>
              <a:rPr lang="ru-RU" sz="1600" dirty="0" err="1">
                <a:solidFill>
                  <a:srgbClr val="000000"/>
                </a:solidFill>
                <a:latin typeface="-apple-system"/>
              </a:rPr>
              <a:t>СНЕГири</a:t>
            </a:r>
            <a:r>
              <a:rPr lang="ru-RU" sz="1600" dirty="0">
                <a:solidFill>
                  <a:srgbClr val="000000"/>
                </a:solidFill>
                <a:latin typeface="-apple-system"/>
              </a:rPr>
              <a:t>.</a:t>
            </a: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3886200"/>
            <a:ext cx="4784576" cy="112697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Дети старшей и младшей группы.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Воспитатель: Костромина О.В.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6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НС\Desktop\46d3768fd1b2a1aed2e4ee2fc4e9d0e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498178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Дети выполняли работы разными техниками: одни выстригали по шаблону, другие обрывная аппликация.</a:t>
            </a:r>
            <a:endParaRPr lang="ru-RU" sz="1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541"/>
            <a:ext cx="4327344" cy="3244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227316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4788024" y="5013176"/>
            <a:ext cx="36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Словно отблески зари —</a:t>
            </a:r>
            <a:r>
              <a:rPr lang="ru-RU" sz="1400" b="1" dirty="0">
                <a:solidFill>
                  <a:prstClr val="black"/>
                </a:solidFill>
              </a:rPr>
              <a:t/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На деревьях снегири.</a:t>
            </a:r>
            <a:r>
              <a:rPr lang="ru-RU" sz="1400" b="1" dirty="0">
                <a:solidFill>
                  <a:prstClr val="black"/>
                </a:solidFill>
              </a:rPr>
              <a:t/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Яблочки румяные,</a:t>
            </a:r>
            <a:r>
              <a:rPr lang="ru-RU" sz="1400" b="1" dirty="0">
                <a:solidFill>
                  <a:prstClr val="black"/>
                </a:solidFill>
              </a:rPr>
              <a:t/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Но довольно странные.</a:t>
            </a:r>
            <a:r>
              <a:rPr lang="ru-RU" sz="1400" b="1" dirty="0">
                <a:solidFill>
                  <a:prstClr val="black"/>
                </a:solidFill>
              </a:rPr>
              <a:t/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Лизу удивляют:</a:t>
            </a:r>
            <a:r>
              <a:rPr lang="ru-RU" sz="1400" b="1" dirty="0">
                <a:solidFill>
                  <a:prstClr val="black"/>
                </a:solidFill>
              </a:rPr>
              <a:t/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Яблочки летают!?</a:t>
            </a: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9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НС\Desktop\1613516849_4-p-fon-dlya-prezentatsii-na-temu-zimuyushchi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0"/>
            <a:ext cx="9188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210146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Source Sans Pro"/>
              </a:rPr>
              <a:t>Алой кисточкой заря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333333"/>
                </a:solidFill>
                <a:latin typeface="Source Sans Pro"/>
              </a:rPr>
              <a:t>Красит грудку снегиря,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333333"/>
                </a:solidFill>
                <a:latin typeface="Source Sans Pro"/>
              </a:rPr>
              <a:t>Чтоб в морозы и в пургу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333333"/>
                </a:solidFill>
                <a:latin typeface="Source Sans Pro"/>
              </a:rPr>
              <a:t>Не замерз он на снегу.</a:t>
            </a:r>
            <a:endParaRPr lang="ru-RU" sz="1400" dirty="0"/>
          </a:p>
        </p:txBody>
      </p:sp>
      <p:pic>
        <p:nvPicPr>
          <p:cNvPr id="4098" name="Picture 2" descr="D:\баба яга\IMG_326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"/>
          <a:stretch/>
        </p:blipFill>
        <p:spPr bwMode="auto">
          <a:xfrm>
            <a:off x="29712" y="210312"/>
            <a:ext cx="4757931" cy="3358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баба яга\IMG_326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" r="48464"/>
          <a:stretch/>
        </p:blipFill>
        <p:spPr bwMode="auto">
          <a:xfrm>
            <a:off x="2915816" y="3645024"/>
            <a:ext cx="2306813" cy="3028950"/>
          </a:xfrm>
          <a:prstGeom prst="snip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3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80112" y="548680"/>
            <a:ext cx="3106688" cy="2304256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Выполнение Снегиря тыквенными семечками-грудка, раскрашивание маркером и спинка из семечек, а крыло пластилинография.</a:t>
            </a:r>
            <a:endParaRPr lang="ru-RU" sz="1400" b="1" dirty="0"/>
          </a:p>
        </p:txBody>
      </p:sp>
      <p:pic>
        <p:nvPicPr>
          <p:cNvPr id="5122" name="Picture 2" descr="D:\баба яга\IMG_32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759" y="3213745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1" t="604" b="-604"/>
          <a:stretch/>
        </p:blipFill>
        <p:spPr bwMode="auto">
          <a:xfrm>
            <a:off x="5436096" y="2924944"/>
            <a:ext cx="3268920" cy="3394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09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Source Sans Pro"/>
              </a:rPr>
              <a:t>Сидят на ветках снегири,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333333"/>
                </a:solidFill>
                <a:latin typeface="Source Sans Pro"/>
              </a:rPr>
              <a:t>Сияют, словно фонари.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333333"/>
                </a:solidFill>
                <a:latin typeface="Source Sans Pro"/>
              </a:rPr>
              <a:t>Их тёплый, розоватый цвет-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333333"/>
                </a:solidFill>
                <a:latin typeface="Source Sans Pro"/>
              </a:rPr>
              <a:t>Как будто солнышка привет.</a:t>
            </a:r>
            <a:endParaRPr lang="ru-RU" sz="1400" dirty="0"/>
          </a:p>
        </p:txBody>
      </p:sp>
      <p:pic>
        <p:nvPicPr>
          <p:cNvPr id="6147" name="Picture 3" descr="D:\баба яга\IMG_327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r="15774"/>
          <a:stretch/>
        </p:blipFill>
        <p:spPr bwMode="auto">
          <a:xfrm>
            <a:off x="539552" y="1484784"/>
            <a:ext cx="3324318" cy="3316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32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236227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Выставка детских работ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7171" name="Picture 3" descr="C:\Users\ДНС\Desktop\1695868857_gas-kvas-com-p-otkritka-snegiri-na-vetke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4" y="2374482"/>
            <a:ext cx="4976592" cy="447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" y="6864"/>
            <a:ext cx="540226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525000"/>
            <a:ext cx="644366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3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НС\Desktop\ptichka-snegir-el-shish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" y="0"/>
            <a:ext cx="9157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11960" y="116632"/>
            <a:ext cx="3096344" cy="864096"/>
          </a:xfrm>
        </p:spPr>
        <p:txBody>
          <a:bodyPr>
            <a:normAutofit fontScale="90000"/>
          </a:bodyPr>
          <a:lstStyle/>
          <a:p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На </a:t>
            </a:r>
            <a:r>
              <a:rPr lang="ru-RU" sz="1400" b="1" dirty="0" smtClean="0">
                <a:solidFill>
                  <a:srgbClr val="333333"/>
                </a:solidFill>
                <a:latin typeface="Source Sans Pro"/>
              </a:rPr>
              <a:t>елку </a:t>
            </a: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птички сели.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И на белом заалели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Словно капельки зари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Чудо-птички снегири!</a:t>
            </a:r>
            <a:endParaRPr lang="ru-RU" sz="1400" b="1" dirty="0"/>
          </a:p>
        </p:txBody>
      </p:sp>
      <p:pic>
        <p:nvPicPr>
          <p:cNvPr id="12290" name="Picture 2" descr="D:\баба яга\IMG_332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/>
          <a:stretch/>
        </p:blipFill>
        <p:spPr bwMode="auto">
          <a:xfrm>
            <a:off x="179512" y="13712"/>
            <a:ext cx="3990456" cy="3605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баба яга\IMG_335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" b="22070"/>
          <a:stretch/>
        </p:blipFill>
        <p:spPr bwMode="auto">
          <a:xfrm>
            <a:off x="467544" y="4293096"/>
            <a:ext cx="4577643" cy="244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41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НС\Desktop\1695868857_gas-kvas-com-p-otkritka-snegiri-na-vetke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" y="0"/>
            <a:ext cx="9142856" cy="68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635080" cy="1228998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rgbClr val="333333"/>
                </a:solidFill>
                <a:latin typeface="Source Sans Pro"/>
              </a:rPr>
              <a:t>Малыши тоже постарались нарисовать снегиря, так как на занятии изучали зимующих птиц.</a:t>
            </a:r>
            <a:br>
              <a:rPr lang="ru-RU" sz="1400" b="1" dirty="0" smtClean="0">
                <a:solidFill>
                  <a:srgbClr val="333333"/>
                </a:solidFill>
                <a:latin typeface="Source Sans Pro"/>
              </a:rPr>
            </a:br>
            <a:r>
              <a:rPr lang="ru-RU" sz="1400" b="1" dirty="0" smtClean="0">
                <a:solidFill>
                  <a:srgbClr val="333333"/>
                </a:solidFill>
                <a:latin typeface="Source Sans Pro"/>
              </a:rPr>
              <a:t>Снегири</a:t>
            </a: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! Снегири!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До чего ж вы хороши!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Грудки красные горят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333333"/>
                </a:solidFill>
                <a:latin typeface="Source Sans Pro"/>
              </a:rPr>
              <a:t>Привлекают всех ребят.</a:t>
            </a:r>
            <a:endParaRPr lang="ru-RU" sz="1400" b="1" dirty="0"/>
          </a:p>
        </p:txBody>
      </p:sp>
      <p:pic>
        <p:nvPicPr>
          <p:cNvPr id="7171" name="Picture 3" descr="D:\баба яга\IMG_33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5004" y="500252"/>
            <a:ext cx="3068963" cy="2301722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5575"/>
            <a:ext cx="3744416" cy="2811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7716"/>
          <a:stretch/>
        </p:blipFill>
        <p:spPr bwMode="auto">
          <a:xfrm>
            <a:off x="5436096" y="1484783"/>
            <a:ext cx="3560914" cy="2594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3516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82</Words>
  <Application>Microsoft Office PowerPoint</Application>
  <PresentationFormat>Экран (4:3)</PresentationFormat>
  <Paragraphs>11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9 января- День снегиря. Наступает зима, и мы всё чаще встречаем маленьких ярких птичек. Их изображают на новогодних открытках, одежде и конечно же их любят рисовать дети. А прилетают они с появлением первого снега. Кстати, они так и называются, в честь первого снега – СНЕГири.</vt:lpstr>
      <vt:lpstr>Дети выполняли работы разными техниками: одни выстригали по шаблону, другие обрывная аппликация.</vt:lpstr>
      <vt:lpstr>Алой кисточкой заря Красит грудку снегиря, Чтоб в морозы и в пургу Не замерз он на снегу.</vt:lpstr>
      <vt:lpstr>Выполнение Снегиря тыквенными семечками-грудка, раскрашивание маркером и спинка из семечек, а крыло пластилинография.</vt:lpstr>
      <vt:lpstr>Сидят на ветках снегири, Сияют, словно фонари. Их тёплый, розоватый цвет- Как будто солнышка привет.</vt:lpstr>
      <vt:lpstr>Выставка детских работ.</vt:lpstr>
      <vt:lpstr>На елку птички сели. И на белом заалели Словно капельки зари Чудо-птички снегири!</vt:lpstr>
      <vt:lpstr>Малыши тоже постарались нарисовать снегиря, так как на занятии изучали зимующих птиц. Снегири! Снегири! До чего ж вы хороши! Грудки красные горят Привлекают всех ребят.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ДНС</cp:lastModifiedBy>
  <cp:revision>12</cp:revision>
  <dcterms:created xsi:type="dcterms:W3CDTF">2024-01-17T08:39:12Z</dcterms:created>
  <dcterms:modified xsi:type="dcterms:W3CDTF">2024-01-17T09:32:13Z</dcterms:modified>
</cp:coreProperties>
</file>