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Oksana Kostromina\Desktop\slid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19270"/>
            <a:ext cx="9166202" cy="683873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915816" y="4077072"/>
            <a:ext cx="5904656" cy="2232248"/>
          </a:xfrm>
        </p:spPr>
        <p:txBody>
          <a:bodyPr>
            <a:normAutofit/>
          </a:bodyPr>
          <a:lstStyle/>
          <a:p>
            <a:r>
              <a:rPr lang="ru-RU" sz="1600" dirty="0" smtClean="0">
                <a:solidFill>
                  <a:srgbClr val="212529"/>
                </a:solidFill>
                <a:latin typeface="Times New Roman" panose="02020603050405020304" pitchFamily="18" charset="0"/>
                <a:cs typeface="Times New Roman" panose="02020603050405020304" pitchFamily="18" charset="0"/>
              </a:rPr>
              <a:t>	Все </a:t>
            </a:r>
            <a:r>
              <a:rPr lang="ru-RU" sz="1600" dirty="0">
                <a:solidFill>
                  <a:srgbClr val="212529"/>
                </a:solidFill>
                <a:latin typeface="Times New Roman" panose="02020603050405020304" pitchFamily="18" charset="0"/>
                <a:cs typeface="Times New Roman" panose="02020603050405020304" pitchFamily="18" charset="0"/>
              </a:rPr>
              <a:t>мы воспитывались на сказках Александра Сергеевича Пушкина. Сказки Пушкина учат нас быть добрыми, благодарными, показывают нам, что не нужно быть слишком доверчивыми, рассказывают нам, что добро всегда побеждает зло. </a:t>
            </a:r>
            <a:r>
              <a:rPr lang="ru-RU" sz="1600" dirty="0" smtClean="0">
                <a:solidFill>
                  <a:srgbClr val="212529"/>
                </a:solidFill>
                <a:latin typeface="Times New Roman" panose="02020603050405020304" pitchFamily="18" charset="0"/>
                <a:cs typeface="Times New Roman" panose="02020603050405020304" pitchFamily="18" charset="0"/>
              </a:rPr>
              <a:t/>
            </a:r>
            <a:br>
              <a:rPr lang="ru-RU" sz="1600" dirty="0" smtClean="0">
                <a:solidFill>
                  <a:srgbClr val="212529"/>
                </a:solidFill>
                <a:latin typeface="Times New Roman" panose="02020603050405020304" pitchFamily="18" charset="0"/>
                <a:cs typeface="Times New Roman" panose="02020603050405020304" pitchFamily="18" charset="0"/>
              </a:rPr>
            </a:br>
            <a:r>
              <a:rPr lang="ru-RU" sz="1400" dirty="0">
                <a:solidFill>
                  <a:srgbClr val="212529"/>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Старшая группа</a:t>
            </a:r>
            <a:br>
              <a:rPr lang="ru-RU" sz="14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воспитатель: Костромина О.В.</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77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ksana Kostromina\Desktop\1660670861_13-kartinkin-net-p-fon-dlya-prezentatsii-po-rodnomu-yaziku-kr-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78"/>
            <a:ext cx="9111529" cy="68523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95936" y="332654"/>
            <a:ext cx="4320480" cy="1800201"/>
          </a:xfrm>
        </p:spPr>
        <p:txBody>
          <a:bodyPr>
            <a:normAutofit/>
          </a:bodyPr>
          <a:lstStyle/>
          <a:p>
            <a:pPr algn="l"/>
            <a:r>
              <a:rPr lang="ru-RU" sz="1400" b="1" dirty="0" smtClean="0">
                <a:latin typeface="Times New Roman" panose="02020603050405020304" pitchFamily="18" charset="0"/>
                <a:cs typeface="Times New Roman" panose="02020603050405020304" pitchFamily="18" charset="0"/>
              </a:rPr>
              <a:t>    Александр </a:t>
            </a:r>
            <a:r>
              <a:rPr lang="ru-RU" sz="1400" b="1" dirty="0">
                <a:latin typeface="Times New Roman" panose="02020603050405020304" pitchFamily="18" charset="0"/>
                <a:cs typeface="Times New Roman" panose="02020603050405020304" pitchFamily="18" charset="0"/>
              </a:rPr>
              <a:t>Пушкин начал писать свои </a:t>
            </a:r>
            <a:r>
              <a:rPr lang="ru-RU" sz="1400" b="1" dirty="0" smtClean="0">
                <a:latin typeface="Times New Roman" panose="02020603050405020304" pitchFamily="18" charset="0"/>
                <a:cs typeface="Times New Roman" panose="02020603050405020304" pitchFamily="18" charset="0"/>
              </a:rPr>
              <a:t/>
            </a:r>
            <a:br>
              <a:rPr lang="ru-RU" sz="1400" b="1" dirty="0" smtClean="0">
                <a:latin typeface="Times New Roman" panose="02020603050405020304" pitchFamily="18" charset="0"/>
                <a:cs typeface="Times New Roman" panose="02020603050405020304" pitchFamily="18" charset="0"/>
              </a:rPr>
            </a:br>
            <a:r>
              <a:rPr lang="ru-RU" sz="1400" b="1" dirty="0" smtClean="0">
                <a:latin typeface="Times New Roman" panose="02020603050405020304" pitchFamily="18" charset="0"/>
                <a:cs typeface="Times New Roman" panose="02020603050405020304" pitchFamily="18" charset="0"/>
              </a:rPr>
              <a:t>первые </a:t>
            </a:r>
            <a:r>
              <a:rPr lang="ru-RU" sz="1400" b="1" dirty="0">
                <a:latin typeface="Times New Roman" panose="02020603050405020304" pitchFamily="18" charset="0"/>
                <a:cs typeface="Times New Roman" panose="02020603050405020304" pitchFamily="18" charset="0"/>
              </a:rPr>
              <a:t>произведения уже в семь лет. </a:t>
            </a:r>
            <a:r>
              <a:rPr lang="ru-RU" sz="1400" b="1" dirty="0" smtClean="0">
                <a:latin typeface="Times New Roman" panose="02020603050405020304" pitchFamily="18" charset="0"/>
                <a:cs typeface="Times New Roman" panose="02020603050405020304" pitchFamily="18" charset="0"/>
              </a:rPr>
              <a:t/>
            </a:r>
            <a:br>
              <a:rPr lang="ru-RU" sz="1400" b="1" dirty="0" smtClean="0">
                <a:latin typeface="Times New Roman" panose="02020603050405020304" pitchFamily="18" charset="0"/>
                <a:cs typeface="Times New Roman" panose="02020603050405020304" pitchFamily="18" charset="0"/>
              </a:rPr>
            </a:br>
            <a:r>
              <a:rPr lang="ru-RU" sz="1400" b="1" dirty="0" smtClean="0">
                <a:latin typeface="Times New Roman" panose="02020603050405020304" pitchFamily="18" charset="0"/>
                <a:cs typeface="Times New Roman" panose="02020603050405020304" pitchFamily="18" charset="0"/>
              </a:rPr>
              <a:t>   Любовь </a:t>
            </a:r>
            <a:r>
              <a:rPr lang="ru-RU" sz="1400" b="1" dirty="0">
                <a:latin typeface="Times New Roman" panose="02020603050405020304" pitchFamily="18" charset="0"/>
                <a:cs typeface="Times New Roman" panose="02020603050405020304" pitchFamily="18" charset="0"/>
              </a:rPr>
              <a:t>к чтению переросла в попытки создавать собственные тексты. А любовь к чтению ему привила любимая няня — Арина Родионовна. </a:t>
            </a:r>
            <a:r>
              <a:rPr lang="ru-RU" sz="1400" b="1" smtClean="0">
                <a:latin typeface="Times New Roman" panose="02020603050405020304" pitchFamily="18" charset="0"/>
                <a:cs typeface="Times New Roman" panose="02020603050405020304" pitchFamily="18" charset="0"/>
              </a:rPr>
              <a:t/>
            </a:r>
            <a:br>
              <a:rPr lang="ru-RU" sz="1400" b="1" smtClean="0">
                <a:latin typeface="Times New Roman" panose="02020603050405020304" pitchFamily="18" charset="0"/>
                <a:cs typeface="Times New Roman" panose="02020603050405020304" pitchFamily="18" charset="0"/>
              </a:rPr>
            </a:br>
            <a:r>
              <a:rPr lang="ru-RU" sz="1400" b="1" smtClean="0">
                <a:latin typeface="Times New Roman" panose="02020603050405020304" pitchFamily="18" charset="0"/>
                <a:cs typeface="Times New Roman" panose="02020603050405020304" pitchFamily="18" charset="0"/>
              </a:rPr>
              <a:t>    И </a:t>
            </a:r>
            <a:r>
              <a:rPr lang="ru-RU" sz="1400" b="1" dirty="0" smtClean="0">
                <a:latin typeface="Times New Roman" panose="02020603050405020304" pitchFamily="18" charset="0"/>
                <a:cs typeface="Times New Roman" panose="02020603050405020304" pitchFamily="18" charset="0"/>
              </a:rPr>
              <a:t>дети нашей группы принесли много сказок А.С.Пушкина, сделали выставку и с интересом их рассматривали.</a:t>
            </a:r>
            <a:r>
              <a:rPr lang="ru-RU" sz="1400" b="1" dirty="0">
                <a:latin typeface="Times New Roman" panose="02020603050405020304" pitchFamily="18" charset="0"/>
                <a:cs typeface="Times New Roman" panose="02020603050405020304" pitchFamily="18" charset="0"/>
              </a:rPr>
              <a:t> </a:t>
            </a:r>
          </a:p>
        </p:txBody>
      </p:sp>
      <p:pic>
        <p:nvPicPr>
          <p:cNvPr id="1026" name="Picture 2" descr="C:\Users\Oksana Kostromina\Desktop\работа\IMG_394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86494" y="2276872"/>
            <a:ext cx="4752528" cy="3564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9" y="332655"/>
            <a:ext cx="3174935" cy="4235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701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Oksana Kostromina\Desktop\1667296375_3-celes-club-p-fon-dlya-prezentatsii-skazki-pushkina-ins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4" y="-3872"/>
            <a:ext cx="9137049" cy="686187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699792" y="332656"/>
            <a:ext cx="3456384" cy="2880320"/>
          </a:xfrm>
        </p:spPr>
        <p:txBody>
          <a:bodyPr>
            <a:normAutofit fontScale="90000"/>
          </a:bodyPr>
          <a:lstStyle/>
          <a:p>
            <a:r>
              <a:rPr lang="ru-RU" sz="1800" dirty="0">
                <a:solidFill>
                  <a:srgbClr val="212529"/>
                </a:solidFill>
                <a:latin typeface="Arial"/>
              </a:rPr>
              <a:t> </a:t>
            </a:r>
            <a:r>
              <a:rPr lang="ru-RU" sz="1600" dirty="0">
                <a:solidFill>
                  <a:srgbClr val="212529"/>
                </a:solidFill>
                <a:latin typeface="Times New Roman" panose="02020603050405020304" pitchFamily="18" charset="0"/>
                <a:cs typeface="Times New Roman" panose="02020603050405020304" pitchFamily="18" charset="0"/>
              </a:rPr>
              <a:t>Ребята посмотрели презентацию и познакомились с биографией поэта, узнали, что маленький Саша жил в большой семье, рос умным ребёнком и начал писать стихи очень рано — в три года. Затем ребята отправились в путешествие по сказкам Александра Сергеевича: </a:t>
            </a:r>
            <a:r>
              <a:rPr lang="ru-RU" sz="1600" dirty="0" smtClean="0">
                <a:solidFill>
                  <a:srgbClr val="212529"/>
                </a:solidFill>
                <a:latin typeface="Times New Roman" panose="02020603050405020304" pitchFamily="18" charset="0"/>
                <a:cs typeface="Times New Roman" panose="02020603050405020304" pitchFamily="18" charset="0"/>
              </a:rPr>
              <a:t>смотрели и </a:t>
            </a:r>
            <a:r>
              <a:rPr lang="ru-RU" sz="1600" dirty="0">
                <a:solidFill>
                  <a:srgbClr val="212529"/>
                </a:solidFill>
                <a:latin typeface="Times New Roman" panose="02020603050405020304" pitchFamily="18" charset="0"/>
                <a:cs typeface="Times New Roman" panose="02020603050405020304" pitchFamily="18" charset="0"/>
              </a:rPr>
              <a:t>читали детям </a:t>
            </a:r>
            <a:r>
              <a:rPr lang="ru-RU" sz="1600" dirty="0" smtClean="0">
                <a:solidFill>
                  <a:srgbClr val="212529"/>
                </a:solidFill>
                <a:latin typeface="Times New Roman" panose="02020603050405020304" pitchFamily="18" charset="0"/>
                <a:cs typeface="Times New Roman" panose="02020603050405020304" pitchFamily="18" charset="0"/>
              </a:rPr>
              <a:t>произведения </a:t>
            </a:r>
            <a:r>
              <a:rPr lang="ru-RU" sz="1600" dirty="0">
                <a:solidFill>
                  <a:srgbClr val="212529"/>
                </a:solidFill>
                <a:latin typeface="Times New Roman" panose="02020603050405020304" pitchFamily="18" charset="0"/>
                <a:cs typeface="Times New Roman" panose="02020603050405020304" pitchFamily="18" charset="0"/>
              </a:rPr>
              <a:t>«Сказка о рыбаке и рыбке», «Сказка о царе Салтане, о сыне его славном и могучем богатыре князе </a:t>
            </a:r>
            <a:r>
              <a:rPr lang="ru-RU" sz="1600" dirty="0" smtClean="0">
                <a:solidFill>
                  <a:srgbClr val="212529"/>
                </a:solidFill>
                <a:latin typeface="Times New Roman" panose="02020603050405020304" pitchFamily="18" charset="0"/>
                <a:cs typeface="Times New Roman" panose="02020603050405020304" pitchFamily="18" charset="0"/>
              </a:rPr>
              <a:t>Гвидоне </a:t>
            </a:r>
            <a:r>
              <a:rPr lang="ru-RU" sz="1600" dirty="0">
                <a:solidFill>
                  <a:srgbClr val="212529"/>
                </a:solidFill>
                <a:latin typeface="Times New Roman" panose="02020603050405020304" pitchFamily="18" charset="0"/>
                <a:cs typeface="Times New Roman" panose="02020603050405020304" pitchFamily="18" charset="0"/>
              </a:rPr>
              <a:t>и о прекрасной царевне Лебеди». </a:t>
            </a:r>
            <a:endParaRPr lang="ru-RU" sz="1600" dirty="0">
              <a:latin typeface="Times New Roman" panose="02020603050405020304" pitchFamily="18" charset="0"/>
              <a:cs typeface="Times New Roman" panose="02020603050405020304" pitchFamily="18" charset="0"/>
            </a:endParaRPr>
          </a:p>
        </p:txBody>
      </p:sp>
      <p:pic>
        <p:nvPicPr>
          <p:cNvPr id="1026" name="Picture 2" descr="C:\Users\Oksana Kostromina\Desktop\работа\IMG_3903.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0167" t="10412" r="19018" b="24443"/>
          <a:stretch/>
        </p:blipFill>
        <p:spPr bwMode="auto">
          <a:xfrm rot="5400000">
            <a:off x="-464351" y="763537"/>
            <a:ext cx="3688864" cy="25451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3501008"/>
            <a:ext cx="3966954" cy="2975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7725" r="17216"/>
          <a:stretch/>
        </p:blipFill>
        <p:spPr bwMode="auto">
          <a:xfrm>
            <a:off x="6228184" y="188641"/>
            <a:ext cx="2733785" cy="3626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24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ksana Kostromina\Desktop\1667296426_60-celes-club-p-fon-dlya-prezentatsii-skazki-pushkina-inst-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63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7504" y="116632"/>
            <a:ext cx="3528392" cy="792088"/>
          </a:xfrm>
        </p:spPr>
        <p:txBody>
          <a:bodyPr>
            <a:normAutofit/>
          </a:bodyPr>
          <a:lstStyle/>
          <a:p>
            <a:r>
              <a:rPr lang="ru-RU" sz="1400" dirty="0" smtClean="0">
                <a:latin typeface="Times New Roman" panose="02020603050405020304" pitchFamily="18" charset="0"/>
                <a:cs typeface="Times New Roman" panose="02020603050405020304" pitchFamily="18" charset="0"/>
              </a:rPr>
              <a:t>Читали отрывки из стихов и сказок Пушкина</a:t>
            </a:r>
            <a:endParaRPr lang="ru-RU" sz="1400" dirty="0">
              <a:latin typeface="Times New Roman" panose="02020603050405020304" pitchFamily="18" charset="0"/>
              <a:cs typeface="Times New Roman" panose="02020603050405020304" pitchFamily="18" charset="0"/>
            </a:endParaRPr>
          </a:p>
        </p:txBody>
      </p:sp>
      <p:pic>
        <p:nvPicPr>
          <p:cNvPr id="2051" name="Picture 3" descr="C:\Users\Oksana Kostromina\Desktop\работа\IMG_390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80728"/>
            <a:ext cx="2908418" cy="387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78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ksana Kostromina\Desktop\mGyU4sOcZZ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9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04664"/>
            <a:ext cx="5987008" cy="1012974"/>
          </a:xfrm>
        </p:spPr>
        <p:txBody>
          <a:bodyPr>
            <a:normAutofit/>
          </a:bodyPr>
          <a:lstStyle/>
          <a:p>
            <a:r>
              <a:rPr lang="ru-RU" sz="1600" dirty="0" smtClean="0">
                <a:latin typeface="Times New Roman" panose="02020603050405020304" pitchFamily="18" charset="0"/>
                <a:cs typeface="Times New Roman" panose="02020603050405020304" pitchFamily="18" charset="0"/>
              </a:rPr>
              <a:t>Дети сделали аппликацию про золотую рыбку, которая исполняла желания старухи..</a:t>
            </a:r>
            <a:endParaRPr lang="ru-RU" sz="1600" dirty="0">
              <a:latin typeface="Times New Roman" panose="02020603050405020304" pitchFamily="18" charset="0"/>
              <a:cs typeface="Times New Roman" panose="02020603050405020304" pitchFamily="18" charset="0"/>
            </a:endParaRPr>
          </a:p>
        </p:txBody>
      </p:sp>
      <p:pic>
        <p:nvPicPr>
          <p:cNvPr id="2050" name="Picture 2" descr="C:\Users\Oksana Kostromina\Desktop\работа\IMG_396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40768"/>
            <a:ext cx="603461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823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25</Words>
  <Application>Microsoft Office PowerPoint</Application>
  <PresentationFormat>Экран (4:3)</PresentationFormat>
  <Paragraphs>5</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 Все мы воспитывались на сказках Александра Сергеевича Пушкина. Сказки Пушкина учат нас быть добрыми, благодарными, показывают нам, что не нужно быть слишком доверчивыми, рассказывают нам, что добро всегда побеждает зло.   Старшая группа воспитатель: Костромина О.В.</vt:lpstr>
      <vt:lpstr>    Александр Пушкин начал писать свои  первые произведения уже в семь лет.     Любовь к чтению переросла в попытки создавать собственные тексты. А любовь к чтению ему привила любимая няня — Арина Родионовна.      И дети нашей группы принесли много сказок А.С.Пушкина, сделали выставку и с интересом их рассматривали. </vt:lpstr>
      <vt:lpstr> Ребята посмотрели презентацию и познакомились с биографией поэта, узнали, что маленький Саша жил в большой семье, рос умным ребёнком и начал писать стихи очень рано — в три года. Затем ребята отправились в путешествие по сказкам Александра Сергеевича: смотрели и читали детям произведения «Сказка о рыбаке и рыбке», «Сказка о царе Салтане, о сыне его славном и могучем богатыре князе Гвидоне и о прекрасной царевне Лебеди». </vt:lpstr>
      <vt:lpstr>Читали отрывки из стихов и сказок Пушкина</vt:lpstr>
      <vt:lpstr>Дети сделали аппликацию про золотую рыбку, которая исполняла желания старухи..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 Kostromina</dc:creator>
  <cp:lastModifiedBy>ДНС</cp:lastModifiedBy>
  <cp:revision>13</cp:revision>
  <dcterms:created xsi:type="dcterms:W3CDTF">2024-02-17T09:35:30Z</dcterms:created>
  <dcterms:modified xsi:type="dcterms:W3CDTF">2024-02-19T09:35:02Z</dcterms:modified>
</cp:coreProperties>
</file>