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56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ksana Kostromina\Desktop\d115b57475b46a360861fc2dcd9739d6cefa2ad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140968"/>
            <a:ext cx="7918648" cy="165618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2"/>
                </a:solidFill>
                <a:latin typeface="Times New Roman"/>
                <a:ea typeface="Times New Roman"/>
              </a:rPr>
              <a:t>МАМА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br>
              <a:rPr lang="ru-RU" dirty="0">
                <a:solidFill>
                  <a:srgbClr val="333333"/>
                </a:solidFill>
                <a:latin typeface="Times New Roman"/>
                <a:ea typeface="Times New Roman"/>
              </a:rPr>
            </a:b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</a:rPr>
              <a:t>День Матери в средней группе</a:t>
            </a:r>
            <a:br>
              <a:rPr lang="ru-RU" sz="3600" dirty="0">
                <a:latin typeface="Times New Roman"/>
                <a:ea typeface="Times New Roman"/>
              </a:rPr>
            </a:b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«Я маму обожаю!»</a:t>
            </a:r>
            <a:br>
              <a:rPr lang="ru-RU" sz="3600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512768" cy="2016224"/>
          </a:xfrm>
        </p:spPr>
        <p:txBody>
          <a:bodyPr>
            <a:normAutofit lnSpcReduction="10000"/>
          </a:bodyPr>
          <a:lstStyle/>
          <a:p>
            <a:r>
              <a:rPr lang="ru-RU" sz="1400" b="1" dirty="0">
                <a:solidFill>
                  <a:schemeClr val="tx1"/>
                </a:solidFill>
              </a:rPr>
              <a:t>Воспитатели: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Костромина О.В.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Зарывных С.В.</a:t>
            </a:r>
          </a:p>
          <a:p>
            <a:endParaRPr lang="ru-RU" sz="1400" b="1" dirty="0">
              <a:solidFill>
                <a:schemeClr val="tx1"/>
              </a:solidFill>
            </a:endParaRPr>
          </a:p>
          <a:p>
            <a:endParaRPr lang="ru-RU" sz="1400" b="1" dirty="0">
              <a:solidFill>
                <a:schemeClr val="tx1"/>
              </a:solidFill>
            </a:endParaRPr>
          </a:p>
          <a:p>
            <a:endParaRPr lang="ru-RU" sz="1400" b="1" dirty="0">
              <a:solidFill>
                <a:schemeClr val="tx1"/>
              </a:solidFill>
            </a:endParaRPr>
          </a:p>
          <a:p>
            <a:endParaRPr lang="ru-RU" sz="1400" b="1" dirty="0">
              <a:solidFill>
                <a:schemeClr val="tx1"/>
              </a:solidFill>
            </a:endParaRPr>
          </a:p>
          <a:p>
            <a:r>
              <a:rPr lang="ru-RU" sz="1400" b="1" dirty="0">
                <a:solidFill>
                  <a:schemeClr val="tx1"/>
                </a:solidFill>
              </a:rPr>
              <a:t>27 ноября 2024 года</a:t>
            </a:r>
          </a:p>
        </p:txBody>
      </p:sp>
    </p:spTree>
    <p:extLst>
      <p:ext uri="{BB962C8B-B14F-4D97-AF65-F5344CB8AC3E}">
        <p14:creationId xmlns:p14="http://schemas.microsoft.com/office/powerpoint/2010/main" val="3634877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ksana Kostromina\Desktop\14a84422-cd5d-5dae-87ea-a1c54a2f6d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44"/>
            <a:ext cx="9166696" cy="683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332656"/>
            <a:ext cx="3528392" cy="1584176"/>
          </a:xfrm>
        </p:spPr>
        <p:txBody>
          <a:bodyPr>
            <a:normAutofit/>
          </a:bodyPr>
          <a:lstStyle/>
          <a:p>
            <a:r>
              <a:rPr lang="ru-RU" sz="1400" dirty="0">
                <a:solidFill>
                  <a:srgbClr val="111111"/>
                </a:solidFill>
                <a:ea typeface="Calibri"/>
                <a:cs typeface="Times New Roman"/>
              </a:rPr>
              <a:t>Под музыку </a:t>
            </a:r>
            <a:r>
              <a:rPr lang="ru-RU" sz="1400" b="1" dirty="0">
                <a:solidFill>
                  <a:srgbClr val="111111"/>
                </a:solidFill>
                <a:ea typeface="Calibri"/>
                <a:cs typeface="Times New Roman"/>
              </a:rPr>
              <a:t>«Песенка мамонтёнка» </a:t>
            </a:r>
            <a:r>
              <a:rPr lang="ru-RU" sz="1400" dirty="0">
                <a:solidFill>
                  <a:srgbClr val="111111"/>
                </a:solidFill>
                <a:ea typeface="Calibri"/>
                <a:cs typeface="Times New Roman"/>
              </a:rPr>
              <a:t>дети плывут на кораблике. </a:t>
            </a:r>
            <a:endParaRPr lang="ru-RU" sz="1400" dirty="0"/>
          </a:p>
        </p:txBody>
      </p:sp>
      <p:pic>
        <p:nvPicPr>
          <p:cNvPr id="1026" name="Picture 2" descr="C:\Users\ДНС\Desktop\Мамин праздник\SAM_645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" t="18205" r="13921" b="15207"/>
          <a:stretch/>
        </p:blipFill>
        <p:spPr bwMode="auto">
          <a:xfrm>
            <a:off x="3322804" y="2204864"/>
            <a:ext cx="5507606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728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ksana Kostromina\Desktop\1677040078_havio-club-p-priglashenie-na-prazdnik-mam-oboi-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1" y="0"/>
            <a:ext cx="9115988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260648"/>
            <a:ext cx="2304256" cy="2808312"/>
          </a:xfrm>
        </p:spPr>
        <p:txBody>
          <a:bodyPr>
            <a:normAutofit/>
          </a:bodyPr>
          <a:lstStyle/>
          <a:p>
            <a:pPr indent="228600">
              <a:spcAft>
                <a:spcPts val="0"/>
              </a:spcAft>
            </a:pPr>
            <a:r>
              <a:rPr lang="ru-RU" sz="1400" b="1" dirty="0">
                <a:solidFill>
                  <a:srgbClr val="111111"/>
                </a:solidFill>
                <a:latin typeface="Times New Roman"/>
                <a:ea typeface="Times New Roman"/>
              </a:rPr>
              <a:t>Дети исполняют песню</a:t>
            </a:r>
            <a:r>
              <a:rPr lang="ru-RU" sz="1400" dirty="0">
                <a:solidFill>
                  <a:srgbClr val="111111"/>
                </a:solidFill>
                <a:latin typeface="Times New Roman"/>
                <a:ea typeface="Times New Roman"/>
              </a:rPr>
              <a:t>. "Поцелую маму» и читают стихи.</a:t>
            </a:r>
            <a:br>
              <a:rPr lang="ru-RU" sz="1400" dirty="0">
                <a:latin typeface="Times New Roman"/>
                <a:ea typeface="Times New Roman"/>
              </a:rPr>
            </a:br>
            <a:endParaRPr lang="ru-RU" sz="1400" dirty="0"/>
          </a:p>
        </p:txBody>
      </p:sp>
      <p:pic>
        <p:nvPicPr>
          <p:cNvPr id="3074" name="Picture 2" descr="C:\Users\ДНС\Desktop\Мамин праздник\SAM_645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4" t="45375" r="1444" b="9772"/>
          <a:stretch/>
        </p:blipFill>
        <p:spPr bwMode="auto">
          <a:xfrm>
            <a:off x="1896171" y="3789040"/>
            <a:ext cx="6521583" cy="27050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Oksana Kostromina\Desktop\Мамин праздник\SAM_645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1" t="35882" r="1502" b="15426"/>
          <a:stretch/>
        </p:blipFill>
        <p:spPr bwMode="auto">
          <a:xfrm>
            <a:off x="1935899" y="441833"/>
            <a:ext cx="3456384" cy="29648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538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4288"/>
            <a:ext cx="9107487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8224" y="1640096"/>
            <a:ext cx="2088232" cy="1356855"/>
          </a:xfrm>
        </p:spPr>
        <p:txBody>
          <a:bodyPr>
            <a:normAutofit fontScale="90000"/>
          </a:bodyPr>
          <a:lstStyle/>
          <a:p>
            <a:pPr indent="228600"/>
            <a:r>
              <a:rPr lang="ru-RU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Приготовили танец для мам «Мы детки – конфетки».</a:t>
            </a:r>
            <a:br>
              <a:rPr lang="ru-RU" sz="1800" b="1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br>
              <a:rPr lang="ru-RU" sz="1800" dirty="0">
                <a:latin typeface="Times New Roman"/>
                <a:ea typeface="Times New Roman"/>
              </a:rPr>
            </a:br>
            <a:endParaRPr lang="ru-RU" sz="1800" dirty="0"/>
          </a:p>
        </p:txBody>
      </p:sp>
      <p:pic>
        <p:nvPicPr>
          <p:cNvPr id="2050" name="Picture 2" descr="C:\Users\ДНС\Desktop\Мамин праздник\SAM_646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3" r="4211"/>
          <a:stretch/>
        </p:blipFill>
        <p:spPr bwMode="auto">
          <a:xfrm>
            <a:off x="2555776" y="3140968"/>
            <a:ext cx="6503032" cy="36210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5" y="41785"/>
            <a:ext cx="5904656" cy="3196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3429608"/>
            <a:ext cx="208823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111111"/>
                </a:solidFill>
                <a:latin typeface="Times New Roman"/>
                <a:ea typeface="Times New Roman"/>
                <a:cs typeface="+mj-cs"/>
              </a:rPr>
              <a:t>ОРКЕСТР ДЛЯ МАМОЧКИ</a:t>
            </a:r>
            <a:br>
              <a:rPr lang="ru-RU" sz="1200" b="1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69036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Oksana Kostromina\Desktop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9" y="0"/>
            <a:ext cx="9102843" cy="682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363272" cy="648072"/>
          </a:xfrm>
        </p:spPr>
        <p:txBody>
          <a:bodyPr>
            <a:normAutofit fontScale="90000"/>
          </a:bodyPr>
          <a:lstStyle/>
          <a:p>
            <a:pPr indent="228600">
              <a:spcAft>
                <a:spcPts val="0"/>
              </a:spcAft>
            </a:pPr>
            <a:r>
              <a:rPr lang="ru-RU" sz="1400" dirty="0">
                <a:solidFill>
                  <a:srgbClr val="111111"/>
                </a:solidFill>
                <a:latin typeface="Times New Roman"/>
                <a:ea typeface="Times New Roman"/>
              </a:rPr>
              <a:t>Ведущая показывает цветок  (цветик семи- цветик). </a:t>
            </a:r>
            <a:br>
              <a:rPr lang="ru-RU" sz="1200" dirty="0">
                <a:latin typeface="Times New Roman"/>
                <a:ea typeface="Times New Roman"/>
              </a:rPr>
            </a:br>
            <a:r>
              <a:rPr lang="ru-RU" sz="1400" dirty="0">
                <a:solidFill>
                  <a:srgbClr val="111111"/>
                </a:solidFill>
                <a:latin typeface="Times New Roman"/>
                <a:ea typeface="Times New Roman"/>
              </a:rPr>
              <a:t> Мама со своим ребенком отрывают один лепесток, читают загадку и старается на нее ответить.</a:t>
            </a:r>
            <a:br>
              <a:rPr lang="ru-RU" sz="1200" dirty="0">
                <a:latin typeface="Times New Roman"/>
                <a:ea typeface="Times New Roman"/>
              </a:rPr>
            </a:br>
            <a:endParaRPr lang="ru-RU" sz="1400" dirty="0"/>
          </a:p>
        </p:txBody>
      </p:sp>
      <p:pic>
        <p:nvPicPr>
          <p:cNvPr id="4098" name="Picture 2" descr="C:\Users\ДНС\Desktop\Мамин праздник\SAM_646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1" t="54901" r="26007" b="5766"/>
          <a:stretch/>
        </p:blipFill>
        <p:spPr bwMode="auto">
          <a:xfrm rot="16200000">
            <a:off x="-736589" y="1683684"/>
            <a:ext cx="2984330" cy="1152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ДНС\Desktop\Мамин праздник\SAM_646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3" t="19713" r="8315" b="12912"/>
          <a:stretch/>
        </p:blipFill>
        <p:spPr bwMode="auto">
          <a:xfrm>
            <a:off x="1539209" y="720513"/>
            <a:ext cx="4032448" cy="30349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ДНС\Desktop\Мамин праздник\SAM_646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9" t="14098" r="41466" b="38594"/>
          <a:stretch/>
        </p:blipFill>
        <p:spPr bwMode="auto">
          <a:xfrm rot="16200000">
            <a:off x="5327922" y="1168155"/>
            <a:ext cx="2898648" cy="21396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ДНС\Desktop\Мамин праздник\SAM_647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8" t="32582" r="30835" b="22591"/>
          <a:stretch/>
        </p:blipFill>
        <p:spPr bwMode="auto">
          <a:xfrm rot="16200000">
            <a:off x="4255229" y="4422773"/>
            <a:ext cx="2904335" cy="18906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ДНС\Desktop\Мамин праздник\SAM_647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7" t="24885" r="16522" b="20296"/>
          <a:stretch/>
        </p:blipFill>
        <p:spPr bwMode="auto">
          <a:xfrm rot="16200000">
            <a:off x="2118699" y="4549994"/>
            <a:ext cx="2873468" cy="1636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ДНС\Desktop\Мамин праздник\SAM_647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8" t="29511" r="21652" b="21781"/>
          <a:stretch/>
        </p:blipFill>
        <p:spPr bwMode="auto">
          <a:xfrm rot="16200000">
            <a:off x="6244416" y="4585501"/>
            <a:ext cx="2828892" cy="15652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91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4288"/>
            <a:ext cx="9107487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4248" y="274638"/>
            <a:ext cx="1882552" cy="2362274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  <a:t>Дети пригласили своих мам на весёлую игру</a:t>
            </a:r>
            <a:br>
              <a:rPr lang="ru-RU" sz="1800" dirty="0">
                <a:latin typeface="Times New Roman"/>
                <a:ea typeface="Times New Roman"/>
              </a:rPr>
            </a:br>
            <a:r>
              <a:rPr lang="ru-RU" sz="1800" b="1" i="1" dirty="0">
                <a:solidFill>
                  <a:srgbClr val="000000"/>
                </a:solidFill>
                <a:latin typeface="Times New Roman"/>
                <a:ea typeface="Times New Roman"/>
              </a:rPr>
              <a:t>«У меня - у тебя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  <a:t>» и подарили </a:t>
            </a:r>
            <a:r>
              <a:rPr lang="ru-RU" sz="1800" dirty="0">
                <a:latin typeface="Times New Roman"/>
                <a:ea typeface="Times New Roman"/>
              </a:rPr>
              <a:t> подарки своим мамам.</a:t>
            </a:r>
            <a:endParaRPr lang="ru-RU" sz="1800" dirty="0"/>
          </a:p>
        </p:txBody>
      </p:sp>
      <p:pic>
        <p:nvPicPr>
          <p:cNvPr id="6147" name="Picture 3" descr="C:\Users\Oksana Kostromina\Desktop\f676bdd2-b96e-4666-b8d3-3a85f59eb18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" t="30102" r="9316" b="18225"/>
          <a:stretch/>
        </p:blipFill>
        <p:spPr bwMode="auto">
          <a:xfrm>
            <a:off x="971600" y="3352530"/>
            <a:ext cx="8024370" cy="3505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62" y="44624"/>
            <a:ext cx="681037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2911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118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Тема Office</vt:lpstr>
      <vt:lpstr>МАМА  День Матери в средней группе «Я маму обожаю!» </vt:lpstr>
      <vt:lpstr>Под музыку «Песенка мамонтёнка» дети плывут на кораблике. </vt:lpstr>
      <vt:lpstr>Дети исполняют песню. "Поцелую маму» и читают стихи. </vt:lpstr>
      <vt:lpstr>Приготовили танец для мам «Мы детки – конфетки».  </vt:lpstr>
      <vt:lpstr>Ведущая показывает цветок  (цветик семи- цветик).   Мама со своим ребенком отрывают один лепесток, читают загадку и старается на нее ответить. </vt:lpstr>
      <vt:lpstr>Дети пригласили своих мам на весёлую игру «У меня - у тебя» и подарили  подарки своим мамам.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 Дню Матери в средней группе детского сада «Я маму обожаю!» </dc:title>
  <dc:creator>ДНС</dc:creator>
  <cp:lastModifiedBy>User</cp:lastModifiedBy>
  <cp:revision>16</cp:revision>
  <cp:lastPrinted>2024-12-11T08:29:41Z</cp:lastPrinted>
  <dcterms:created xsi:type="dcterms:W3CDTF">2024-12-10T09:35:01Z</dcterms:created>
  <dcterms:modified xsi:type="dcterms:W3CDTF">2024-12-12T03:52:16Z</dcterms:modified>
</cp:coreProperties>
</file>