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НС\Desktop\СТАРШАЯ\1657193239_1-pibig-info-p-osennii-fon-dlya-tekst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ts val="2250"/>
              </a:lnSpc>
            </a:pPr>
            <a:r>
              <a:rPr lang="ru-RU" sz="2800" b="1" kern="1800" dirty="0">
                <a:latin typeface="Times New Roman"/>
                <a:ea typeface="Times New Roman"/>
                <a:cs typeface="Times New Roman"/>
              </a:rPr>
              <a:t>Развлечение для детей и родителей старшей группы</a:t>
            </a:r>
            <a:br>
              <a:rPr lang="ru-RU" sz="2800" b="1" kern="1800" dirty="0">
                <a:latin typeface="Times New Roman"/>
                <a:ea typeface="Times New Roman"/>
                <a:cs typeface="Times New Roman"/>
              </a:rPr>
            </a:br>
            <a:r>
              <a:rPr lang="ru-RU" sz="2800" b="1" kern="1800" dirty="0">
                <a:latin typeface="Times New Roman"/>
                <a:ea typeface="Times New Roman"/>
                <a:cs typeface="Times New Roman"/>
              </a:rPr>
              <a:t>«Шляпная мода»</a:t>
            </a:r>
            <a:r>
              <a:rPr lang="ru-RU" sz="2800" dirty="0">
                <a:ea typeface="Calibri"/>
                <a:cs typeface="Times New Roman"/>
              </a:rPr>
              <a:t/>
            </a:r>
            <a:br>
              <a:rPr lang="ru-RU" sz="2800" dirty="0">
                <a:ea typeface="Calibri"/>
                <a:cs typeface="Times New Roman"/>
              </a:rPr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</a:rPr>
              <a:t>Воспитатели: Костромина О.В.</a:t>
            </a:r>
          </a:p>
          <a:p>
            <a:r>
              <a:rPr lang="ru-RU" sz="1800" b="1" dirty="0" smtClean="0">
                <a:solidFill>
                  <a:srgbClr val="C00000"/>
                </a:solidFill>
              </a:rPr>
              <a:t>Кадочникова Е.Н.</a:t>
            </a:r>
            <a:endParaRPr lang="ru-RU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73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НС\Desktop\СТАРШАЯ\1675417814_gas-kvas-com-p-fonovii-risunok-osen-zolotaya-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48"/>
            <a:ext cx="9144000" cy="683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H="1" flipV="1">
            <a:off x="107504" y="4365104"/>
            <a:ext cx="1800200" cy="2160240"/>
          </a:xfrm>
        </p:spPr>
        <p:txBody>
          <a:bodyPr>
            <a:normAutofit/>
          </a:bodyPr>
          <a:lstStyle/>
          <a:p>
            <a:pPr indent="285750" algn="l">
              <a:lnSpc>
                <a:spcPts val="1575"/>
              </a:lnSpc>
              <a:spcBef>
                <a:spcPts val="225"/>
              </a:spcBef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Фанфары, звонче зазвучите!</a:t>
            </a:r>
            <a:r>
              <a:rPr lang="ru-RU" sz="1400" b="1" dirty="0">
                <a:ea typeface="Calibri"/>
                <a:cs typeface="Times New Roman"/>
              </a:rPr>
              <a:t/>
            </a:r>
            <a:br>
              <a:rPr lang="ru-RU" sz="1400" b="1" dirty="0">
                <a:ea typeface="Calibri"/>
                <a:cs typeface="Times New Roman"/>
              </a:rPr>
            </a:b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В наш тронный зал скорее проходите,</a:t>
            </a:r>
            <a:r>
              <a:rPr lang="ru-RU" sz="1400" b="1" dirty="0">
                <a:ea typeface="Calibri"/>
                <a:cs typeface="Times New Roman"/>
              </a:rPr>
              <a:t/>
            </a:r>
            <a:br>
              <a:rPr lang="ru-RU" sz="1400" b="1" dirty="0">
                <a:ea typeface="Calibri"/>
                <a:cs typeface="Times New Roman"/>
              </a:rPr>
            </a:b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Вас ждет начало шляпного парада!</a:t>
            </a:r>
            <a:r>
              <a:rPr lang="ru-RU" sz="1400" b="1" dirty="0">
                <a:ea typeface="Calibri"/>
                <a:cs typeface="Times New Roman"/>
              </a:rPr>
              <a:t/>
            </a:r>
            <a:br>
              <a:rPr lang="ru-RU" sz="1400" b="1" dirty="0">
                <a:ea typeface="Calibri"/>
                <a:cs typeface="Times New Roman"/>
              </a:rPr>
            </a:br>
            <a:endParaRPr lang="ru-RU" sz="1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1026" name="Picture 2" descr="D:\Парад шляп\SAM_517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18270"/>
          <a:stretch/>
        </p:blipFill>
        <p:spPr bwMode="auto">
          <a:xfrm>
            <a:off x="193224" y="221800"/>
            <a:ext cx="6178976" cy="38457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Парад шляп\SAM_517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" t="46064" r="11883" b="11913"/>
          <a:stretch/>
        </p:blipFill>
        <p:spPr bwMode="auto">
          <a:xfrm>
            <a:off x="1835696" y="4098397"/>
            <a:ext cx="7226423" cy="233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094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88640" y="13698"/>
            <a:ext cx="5554960" cy="1228998"/>
          </a:xfrm>
        </p:spPr>
        <p:txBody>
          <a:bodyPr>
            <a:normAutofit/>
          </a:bodyPr>
          <a:lstStyle/>
          <a:p>
            <a:pPr marL="285750">
              <a:lnSpc>
                <a:spcPts val="1575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1400" dirty="0">
                <a:latin typeface="Times New Roman"/>
                <a:ea typeface="Times New Roman"/>
                <a:cs typeface="Times New Roman"/>
              </a:rPr>
              <a:t>Я Кот в сапогах, приглашенье получил,</a:t>
            </a:r>
            <a:r>
              <a:rPr lang="ru-RU" sz="1100" dirty="0">
                <a:ea typeface="Calibri"/>
                <a:cs typeface="Times New Roman"/>
              </a:rPr>
              <a:t/>
            </a:r>
            <a:br>
              <a:rPr lang="ru-RU" sz="1100" dirty="0">
                <a:ea typeface="Calibri"/>
                <a:cs typeface="Times New Roman"/>
              </a:rPr>
            </a:br>
            <a:r>
              <a:rPr lang="ru-RU" sz="1400" dirty="0">
                <a:latin typeface="Times New Roman"/>
                <a:ea typeface="Times New Roman"/>
                <a:cs typeface="Times New Roman"/>
              </a:rPr>
              <a:t>И к вам на праздник поспешил.</a:t>
            </a:r>
            <a:r>
              <a:rPr lang="ru-RU" sz="1100" dirty="0">
                <a:ea typeface="Calibri"/>
                <a:cs typeface="Times New Roman"/>
              </a:rPr>
              <a:t/>
            </a:r>
            <a:br>
              <a:rPr lang="ru-RU" sz="1100" dirty="0">
                <a:ea typeface="Calibri"/>
                <a:cs typeface="Times New Roman"/>
              </a:rPr>
            </a:br>
            <a:r>
              <a:rPr lang="ru-RU" sz="1400" dirty="0">
                <a:latin typeface="Times New Roman"/>
                <a:ea typeface="Times New Roman"/>
                <a:cs typeface="Times New Roman"/>
              </a:rPr>
              <a:t>Я вижу – шляпный бал в разгаре!</a:t>
            </a:r>
            <a:r>
              <a:rPr lang="ru-RU" sz="1100" dirty="0">
                <a:ea typeface="Calibri"/>
                <a:cs typeface="Times New Roman"/>
              </a:rPr>
              <a:t/>
            </a:r>
            <a:br>
              <a:rPr lang="ru-RU" sz="1100" dirty="0">
                <a:ea typeface="Calibri"/>
                <a:cs typeface="Times New Roman"/>
              </a:rPr>
            </a:br>
            <a:r>
              <a:rPr lang="ru-RU" sz="1400" dirty="0">
                <a:latin typeface="Times New Roman"/>
                <a:ea typeface="Times New Roman"/>
                <a:cs typeface="Times New Roman"/>
              </a:rPr>
              <a:t>Что ж, вы не зря меня позвали!</a:t>
            </a:r>
            <a:r>
              <a:rPr lang="ru-RU" sz="1100" dirty="0">
                <a:ea typeface="Calibri"/>
                <a:cs typeface="Times New Roman"/>
              </a:rPr>
              <a:t/>
            </a:r>
            <a:br>
              <a:rPr lang="ru-RU" sz="1100" dirty="0">
                <a:ea typeface="Calibri"/>
                <a:cs typeface="Times New Roman"/>
              </a:rPr>
            </a:br>
            <a:endParaRPr lang="ru-RU" sz="1400" dirty="0"/>
          </a:p>
        </p:txBody>
      </p:sp>
      <p:pic>
        <p:nvPicPr>
          <p:cNvPr id="2052" name="Picture 4" descr="D:\Парад шляп\SAM_517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5" t="30962" r="9952"/>
          <a:stretch/>
        </p:blipFill>
        <p:spPr bwMode="auto">
          <a:xfrm>
            <a:off x="1449384" y="1052736"/>
            <a:ext cx="7666056" cy="42193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" y="4290204"/>
            <a:ext cx="1957387" cy="2578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450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848872" cy="462526"/>
          </a:xfrm>
        </p:spPr>
        <p:txBody>
          <a:bodyPr>
            <a:normAutofit fontScale="90000"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ребенок по названной номинации выходит представлять свою шляпу (</a:t>
            </a:r>
            <a:r>
              <a:rPr lang="ru-RU" sz="14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«ПАРИЖСКАЯ ШЛЯПКА», </a:t>
            </a:r>
            <a:r>
              <a:rPr lang="ru-RU" sz="1400" b="1" dirty="0" smtClean="0">
                <a:latin typeface="Times New Roman"/>
                <a:ea typeface="Times New Roman"/>
              </a:rPr>
              <a:t>«</a:t>
            </a:r>
            <a:r>
              <a:rPr lang="ru-RU" sz="1400" b="1" dirty="0">
                <a:latin typeface="Times New Roman"/>
                <a:ea typeface="Times New Roman"/>
              </a:rPr>
              <a:t>ЦВЕТОЧНАЯ ФАНТАЗИЯ</a:t>
            </a:r>
            <a:r>
              <a:rPr lang="ru-RU" sz="1400" b="1" dirty="0" smtClean="0">
                <a:latin typeface="Times New Roman"/>
                <a:ea typeface="Times New Roman"/>
              </a:rPr>
              <a:t>», </a:t>
            </a:r>
            <a:r>
              <a:rPr lang="ru-RU" sz="1400" b="1" dirty="0">
                <a:latin typeface="Times New Roman"/>
                <a:ea typeface="Times New Roman"/>
              </a:rPr>
              <a:t>«КОКЕТКА</a:t>
            </a:r>
            <a:r>
              <a:rPr lang="ru-RU" sz="1400" b="1" dirty="0" smtClean="0">
                <a:latin typeface="Times New Roman"/>
                <a:ea typeface="Times New Roman"/>
              </a:rPr>
              <a:t>!», </a:t>
            </a:r>
            <a:r>
              <a:rPr lang="ru-RU" sz="1400" b="1" dirty="0">
                <a:latin typeface="Times New Roman"/>
                <a:ea typeface="Times New Roman"/>
              </a:rPr>
              <a:t>«СЛАДКОЕЖКА</a:t>
            </a:r>
            <a:r>
              <a:rPr lang="ru-RU" sz="1400" b="1" dirty="0" smtClean="0">
                <a:latin typeface="Times New Roman"/>
                <a:ea typeface="Times New Roman"/>
              </a:rPr>
              <a:t>», </a:t>
            </a:r>
            <a:r>
              <a:rPr lang="ru-RU" sz="1400" b="1" dirty="0">
                <a:latin typeface="Times New Roman"/>
                <a:ea typeface="Times New Roman"/>
              </a:rPr>
              <a:t>«ОСЕННЯЯ ФУРАЖКА» </a:t>
            </a:r>
            <a:r>
              <a:rPr lang="ru-RU" sz="1400" b="1" dirty="0" smtClean="0">
                <a:latin typeface="Times New Roman"/>
                <a:ea typeface="Times New Roman"/>
              </a:rPr>
              <a:t> и др. </a:t>
            </a:r>
            <a:r>
              <a:rPr lang="ru-RU" sz="14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D:\Парад шляп\SAM_519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b="5852"/>
          <a:stretch/>
        </p:blipFill>
        <p:spPr bwMode="auto">
          <a:xfrm>
            <a:off x="1461199" y="594030"/>
            <a:ext cx="1680180" cy="2609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79158"/>
            <a:ext cx="1109006" cy="2609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981" y="3394371"/>
            <a:ext cx="1281523" cy="2609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218" y="735596"/>
            <a:ext cx="1173404" cy="2609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733" y="721892"/>
            <a:ext cx="1369128" cy="26236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48" y="3356992"/>
            <a:ext cx="1225550" cy="2633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181" y="587174"/>
            <a:ext cx="1087447" cy="2657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190" y="3932087"/>
            <a:ext cx="893891" cy="2603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754" y="641329"/>
            <a:ext cx="1663700" cy="2603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767" y="4005064"/>
            <a:ext cx="1368954" cy="26170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22" y="3501008"/>
            <a:ext cx="1635884" cy="26313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342" y="3932087"/>
            <a:ext cx="1547158" cy="26451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727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22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850106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Вика рассказала, как она примеряла шляпы, чтобы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отправиться на парад Шляпной моды.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9" name="Picture 13" descr="D:\Парад шляп\SAM_521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" t="17174" r="39999" b="7064"/>
          <a:stretch/>
        </p:blipFill>
        <p:spPr bwMode="auto">
          <a:xfrm>
            <a:off x="323528" y="1052736"/>
            <a:ext cx="2088232" cy="4078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817044"/>
            <a:ext cx="2088232" cy="3895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148064" y="1484784"/>
            <a:ext cx="3816424" cy="523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>
              <a:lnSpc>
                <a:spcPts val="1575"/>
              </a:lnSpc>
              <a:spcBef>
                <a:spcPts val="450"/>
              </a:spcBef>
              <a:spcAft>
                <a:spcPts val="450"/>
              </a:spcAft>
            </a:pPr>
            <a:endParaRPr lang="ru-RU" sz="1200" dirty="0">
              <a:ea typeface="Calibri"/>
              <a:cs typeface="Times New Roman"/>
            </a:endParaRPr>
          </a:p>
          <a:p>
            <a:pPr indent="1905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Times New Roman"/>
                <a:cs typeface="Times New Roman"/>
              </a:rPr>
              <a:t>Толк и цену каждой знает.</a:t>
            </a:r>
            <a:endParaRPr lang="ru-RU" sz="1200" dirty="0">
              <a:ea typeface="Calibri"/>
              <a:cs typeface="Times New Roman"/>
            </a:endParaRPr>
          </a:p>
          <a:p>
            <a:pPr indent="190500" algn="just"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latin typeface="Times New Roman"/>
                <a:ea typeface="Times New Roman"/>
                <a:cs typeface="Times New Roman"/>
              </a:rPr>
              <a:t>Для тепла</a:t>
            </a:r>
            <a:r>
              <a:rPr lang="ru-RU" sz="1200" dirty="0">
                <a:latin typeface="Times New Roman"/>
                <a:ea typeface="Times New Roman"/>
                <a:cs typeface="Times New Roman"/>
              </a:rPr>
              <a:t> - вот эта шляпа.</a:t>
            </a:r>
            <a:endParaRPr lang="ru-RU" sz="1200" dirty="0">
              <a:ea typeface="Calibri"/>
              <a:cs typeface="Times New Roman"/>
            </a:endParaRPr>
          </a:p>
          <a:p>
            <a:pPr indent="1905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Times New Roman"/>
                <a:cs typeface="Times New Roman"/>
              </a:rPr>
              <a:t>В холод носит ее папа.</a:t>
            </a:r>
            <a:endParaRPr lang="ru-RU" sz="1200" dirty="0">
              <a:ea typeface="Calibri"/>
              <a:cs typeface="Times New Roman"/>
            </a:endParaRPr>
          </a:p>
          <a:p>
            <a:pPr indent="1905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Times New Roman"/>
                <a:cs typeface="Times New Roman"/>
              </a:rPr>
              <a:t>Эта, </a:t>
            </a:r>
            <a:r>
              <a:rPr lang="ru-RU" sz="1200" b="1" dirty="0">
                <a:latin typeface="Times New Roman"/>
                <a:ea typeface="Times New Roman"/>
                <a:cs typeface="Times New Roman"/>
              </a:rPr>
              <a:t>важная из меха -</a:t>
            </a:r>
            <a:endParaRPr lang="ru-RU" sz="1200" dirty="0">
              <a:ea typeface="Calibri"/>
              <a:cs typeface="Times New Roman"/>
            </a:endParaRPr>
          </a:p>
          <a:p>
            <a:pPr indent="1905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Times New Roman"/>
                <a:cs typeface="Times New Roman"/>
              </a:rPr>
              <a:t>Для достижения успеха.</a:t>
            </a:r>
            <a:endParaRPr lang="ru-RU" sz="1200" dirty="0">
              <a:ea typeface="Calibri"/>
              <a:cs typeface="Times New Roman"/>
            </a:endParaRPr>
          </a:p>
          <a:p>
            <a:pPr indent="1905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Times New Roman"/>
                <a:cs typeface="Times New Roman"/>
              </a:rPr>
              <a:t>Тоже папина она -</a:t>
            </a:r>
            <a:endParaRPr lang="ru-RU" sz="1200" dirty="0">
              <a:ea typeface="Calibri"/>
              <a:cs typeface="Times New Roman"/>
            </a:endParaRPr>
          </a:p>
          <a:p>
            <a:pPr indent="1905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Times New Roman"/>
                <a:cs typeface="Times New Roman"/>
              </a:rPr>
              <a:t>Издалека всем видна.</a:t>
            </a:r>
            <a:endParaRPr lang="ru-RU" sz="1200" dirty="0">
              <a:ea typeface="Calibri"/>
              <a:cs typeface="Times New Roman"/>
            </a:endParaRPr>
          </a:p>
          <a:p>
            <a:pPr indent="1905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Times New Roman"/>
                <a:cs typeface="Times New Roman"/>
              </a:rPr>
              <a:t>А эта вот, не важная -</a:t>
            </a:r>
            <a:endParaRPr lang="ru-RU" sz="1200" dirty="0">
              <a:ea typeface="Calibri"/>
              <a:cs typeface="Times New Roman"/>
            </a:endParaRPr>
          </a:p>
          <a:p>
            <a:pPr indent="190500" algn="just"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latin typeface="Times New Roman"/>
                <a:ea typeface="Times New Roman"/>
                <a:cs typeface="Times New Roman"/>
              </a:rPr>
              <a:t>Легкая, бумажная.</a:t>
            </a:r>
            <a:endParaRPr lang="ru-RU" sz="1200" dirty="0">
              <a:ea typeface="Calibri"/>
              <a:cs typeface="Times New Roman"/>
            </a:endParaRPr>
          </a:p>
          <a:p>
            <a:pPr indent="1905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Times New Roman"/>
                <a:cs typeface="Times New Roman"/>
              </a:rPr>
              <a:t>Во время ремонта можно надеть,</a:t>
            </a:r>
            <a:endParaRPr lang="ru-RU" sz="1200" dirty="0">
              <a:ea typeface="Calibri"/>
              <a:cs typeface="Times New Roman"/>
            </a:endParaRPr>
          </a:p>
          <a:p>
            <a:pPr indent="1905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Times New Roman"/>
                <a:cs typeface="Times New Roman"/>
              </a:rPr>
              <a:t>Надо ее в каждом доме иметь.</a:t>
            </a:r>
            <a:endParaRPr lang="ru-RU" sz="1200" dirty="0">
              <a:ea typeface="Calibri"/>
              <a:cs typeface="Times New Roman"/>
            </a:endParaRPr>
          </a:p>
          <a:p>
            <a:pPr indent="1905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Times New Roman"/>
                <a:cs typeface="Times New Roman"/>
              </a:rPr>
              <a:t>Вот - </a:t>
            </a:r>
            <a:r>
              <a:rPr lang="ru-RU" sz="1200" b="1" dirty="0">
                <a:latin typeface="Times New Roman"/>
                <a:ea typeface="Times New Roman"/>
                <a:cs typeface="Times New Roman"/>
              </a:rPr>
              <a:t>нарядная мамина шляпка,</a:t>
            </a:r>
            <a:endParaRPr lang="ru-RU" sz="1200" dirty="0">
              <a:ea typeface="Calibri"/>
              <a:cs typeface="Times New Roman"/>
            </a:endParaRPr>
          </a:p>
          <a:p>
            <a:pPr indent="1905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Times New Roman"/>
                <a:cs typeface="Times New Roman"/>
              </a:rPr>
              <a:t>А это смешная </a:t>
            </a:r>
            <a:r>
              <a:rPr lang="ru-RU" sz="1200" b="1" dirty="0" err="1">
                <a:latin typeface="Times New Roman"/>
                <a:ea typeface="Times New Roman"/>
                <a:cs typeface="Times New Roman"/>
              </a:rPr>
              <a:t>дедулина</a:t>
            </a:r>
            <a:r>
              <a:rPr lang="ru-RU" sz="1200" b="1" dirty="0">
                <a:latin typeface="Times New Roman"/>
                <a:ea typeface="Times New Roman"/>
                <a:cs typeface="Times New Roman"/>
              </a:rPr>
              <a:t> шапка.</a:t>
            </a:r>
            <a:endParaRPr lang="ru-RU" sz="1200" dirty="0">
              <a:ea typeface="Calibri"/>
              <a:cs typeface="Times New Roman"/>
            </a:endParaRPr>
          </a:p>
          <a:p>
            <a:pPr indent="1905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Times New Roman"/>
                <a:cs typeface="Times New Roman"/>
              </a:rPr>
              <a:t>Шляпа такая - от солнышка спрячет.</a:t>
            </a:r>
            <a:endParaRPr lang="ru-RU" sz="1200" dirty="0">
              <a:ea typeface="Calibri"/>
              <a:cs typeface="Times New Roman"/>
            </a:endParaRPr>
          </a:p>
          <a:p>
            <a:pPr indent="1905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Times New Roman"/>
                <a:cs typeface="Times New Roman"/>
              </a:rPr>
              <a:t>Для лета она, потому всех и ярче.</a:t>
            </a:r>
            <a:endParaRPr lang="ru-RU" sz="1200" dirty="0">
              <a:ea typeface="Calibri"/>
              <a:cs typeface="Times New Roman"/>
            </a:endParaRPr>
          </a:p>
          <a:p>
            <a:pPr indent="1905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Times New Roman"/>
                <a:cs typeface="Times New Roman"/>
              </a:rPr>
              <a:t>Эта - </a:t>
            </a:r>
            <a:r>
              <a:rPr lang="ru-RU" sz="1200" b="1" dirty="0" err="1">
                <a:latin typeface="Times New Roman"/>
                <a:ea typeface="Times New Roman"/>
                <a:cs typeface="Times New Roman"/>
              </a:rPr>
              <a:t>бабулина</a:t>
            </a:r>
            <a:r>
              <a:rPr lang="ru-RU" sz="1200" b="1" dirty="0">
                <a:latin typeface="Times New Roman"/>
                <a:ea typeface="Times New Roman"/>
                <a:cs typeface="Times New Roman"/>
              </a:rPr>
              <a:t>, очень симпатичная.</a:t>
            </a:r>
            <a:endParaRPr lang="ru-RU" sz="1200" dirty="0">
              <a:ea typeface="Calibri"/>
              <a:cs typeface="Times New Roman"/>
            </a:endParaRPr>
          </a:p>
          <a:p>
            <a:pPr indent="1905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Times New Roman"/>
                <a:cs typeface="Times New Roman"/>
              </a:rPr>
              <a:t>А вот и </a:t>
            </a:r>
            <a:r>
              <a:rPr lang="ru-RU" sz="1200" dirty="0" err="1">
                <a:latin typeface="Times New Roman"/>
                <a:ea typeface="Times New Roman"/>
                <a:cs typeface="Times New Roman"/>
              </a:rPr>
              <a:t>Викулина</a:t>
            </a:r>
            <a:r>
              <a:rPr lang="ru-RU" sz="1200" dirty="0">
                <a:latin typeface="Times New Roman"/>
                <a:ea typeface="Times New Roman"/>
                <a:cs typeface="Times New Roman"/>
              </a:rPr>
              <a:t> шляпа - девичья.</a:t>
            </a:r>
            <a:endParaRPr lang="ru-RU" sz="1200" dirty="0">
              <a:ea typeface="Calibri"/>
              <a:cs typeface="Times New Roman"/>
            </a:endParaRPr>
          </a:p>
          <a:p>
            <a:pPr indent="1905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Times New Roman"/>
                <a:cs typeface="Times New Roman"/>
              </a:rPr>
              <a:t>Перемерила не мало</a:t>
            </a:r>
            <a:endParaRPr lang="ru-RU" sz="1200" dirty="0">
              <a:ea typeface="Calibri"/>
              <a:cs typeface="Times New Roman"/>
            </a:endParaRPr>
          </a:p>
          <a:p>
            <a:pPr indent="1905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Times New Roman"/>
                <a:cs typeface="Times New Roman"/>
              </a:rPr>
              <a:t>И немножечко устала.</a:t>
            </a:r>
            <a:endParaRPr lang="ru-RU" sz="1200" dirty="0">
              <a:ea typeface="Calibri"/>
              <a:cs typeface="Times New Roman"/>
            </a:endParaRPr>
          </a:p>
          <a:p>
            <a:pPr indent="1905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Times New Roman"/>
                <a:cs typeface="Times New Roman"/>
              </a:rPr>
              <a:t>Много шляп, а я – одна.</a:t>
            </a:r>
            <a:endParaRPr lang="ru-RU" sz="1200" dirty="0">
              <a:ea typeface="Calibri"/>
              <a:cs typeface="Times New Roman"/>
            </a:endParaRPr>
          </a:p>
          <a:p>
            <a:pPr indent="1905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Times New Roman"/>
                <a:cs typeface="Times New Roman"/>
              </a:rPr>
              <a:t>Что-то выбрать я должна?</a:t>
            </a:r>
            <a:endParaRPr lang="ru-RU" sz="1200" dirty="0">
              <a:ea typeface="Calibri"/>
              <a:cs typeface="Times New Roman"/>
            </a:endParaRPr>
          </a:p>
          <a:p>
            <a:pPr indent="1905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/>
                <a:ea typeface="Times New Roman"/>
                <a:cs typeface="Times New Roman"/>
              </a:rPr>
              <a:t>У нас такие не найдутся,</a:t>
            </a:r>
            <a:endParaRPr lang="ru-RU" sz="1200" dirty="0">
              <a:ea typeface="Calibri"/>
              <a:cs typeface="Times New Roman"/>
            </a:endParaRPr>
          </a:p>
          <a:p>
            <a:pPr indent="190500"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Times New Roman"/>
                <a:ea typeface="Times New Roman"/>
                <a:cs typeface="Times New Roman"/>
              </a:rPr>
              <a:t>Эта шляпа мне идет!</a:t>
            </a:r>
            <a:endParaRPr lang="ru-RU" sz="12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67099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263" y="0"/>
            <a:ext cx="8488537" cy="967365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ru-RU" sz="1400" b="1" dirty="0" smtClean="0">
                <a:latin typeface="Times New Roman"/>
                <a:ea typeface="Times New Roman"/>
              </a:rPr>
              <a:t>Провели </a:t>
            </a:r>
            <a:r>
              <a:rPr lang="ru-RU" sz="1400" b="1" dirty="0" smtClean="0">
                <a:latin typeface="Times New Roman"/>
                <a:ea typeface="Times New Roman"/>
              </a:rPr>
              <a:t>конкурсы с детьми: </a:t>
            </a:r>
            <a:r>
              <a:rPr lang="ru-RU" sz="1400" b="1" dirty="0">
                <a:latin typeface="Times New Roman"/>
                <a:ea typeface="Times New Roman"/>
              </a:rPr>
              <a:t>«Отгадай, чья шляпка</a:t>
            </a:r>
            <a:r>
              <a:rPr lang="ru-RU" sz="1400" b="1" dirty="0" smtClean="0">
                <a:latin typeface="Times New Roman"/>
                <a:ea typeface="Times New Roman"/>
              </a:rPr>
              <a:t>?», 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«Собери урожай в шляпу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», «Перенеси шляпу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».</a:t>
            </a:r>
            <a:r>
              <a:rPr lang="ru-RU" sz="14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14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5"/>
            <a:ext cx="2520280" cy="31082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D:\Парад шляп\SAM_523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" t="27047" r="27954" b="10034"/>
          <a:stretch/>
        </p:blipFill>
        <p:spPr bwMode="auto">
          <a:xfrm>
            <a:off x="1835696" y="3789040"/>
            <a:ext cx="4766272" cy="29496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999" y="620688"/>
            <a:ext cx="4187825" cy="3292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0736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706090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Мамы тоже приняли участие в игре «Передай шляпу-кто первой оденет шляпу» и в общем танце.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D:\Парад шляп\SAM_525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17"/>
          <a:stretch/>
        </p:blipFill>
        <p:spPr bwMode="auto">
          <a:xfrm>
            <a:off x="179511" y="980728"/>
            <a:ext cx="7541023" cy="2447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3789040"/>
            <a:ext cx="7152674" cy="2850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6377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8951" y="24032"/>
            <a:ext cx="3096344" cy="1025756"/>
          </a:xfrm>
        </p:spPr>
        <p:txBody>
          <a:bodyPr>
            <a:normAutofit/>
          </a:bodyPr>
          <a:lstStyle/>
          <a:p>
            <a:pPr>
              <a:lnSpc>
                <a:spcPts val="1575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1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НАГРАЖДАЕТ МАМ </a:t>
            </a:r>
            <a:r>
              <a:rPr lang="ru-RU" sz="1400" b="1" dirty="0" smtClean="0">
                <a:latin typeface="Times New Roman"/>
                <a:ea typeface="Times New Roman"/>
                <a:cs typeface="Times New Roman"/>
              </a:rPr>
              <a:t>за </a:t>
            </a: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изготовление </a:t>
            </a:r>
            <a:r>
              <a:rPr lang="ru-RU" sz="1400" b="1" dirty="0" smtClean="0">
                <a:latin typeface="Times New Roman"/>
                <a:ea typeface="Times New Roman"/>
                <a:cs typeface="Times New Roman"/>
              </a:rPr>
              <a:t>шляпы и угощение детей из шоколадной шляпы.</a:t>
            </a:r>
            <a:endParaRPr lang="ru-RU" sz="1100" b="1" dirty="0">
              <a:ea typeface="Calibri"/>
              <a:cs typeface="Times New Roman"/>
            </a:endParaRPr>
          </a:p>
        </p:txBody>
      </p:sp>
      <p:pic>
        <p:nvPicPr>
          <p:cNvPr id="8195" name="Picture 3" descr="D:\Парад шляп\SAM_527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0" r="9996" b="24591"/>
          <a:stretch/>
        </p:blipFill>
        <p:spPr bwMode="auto">
          <a:xfrm>
            <a:off x="179512" y="116632"/>
            <a:ext cx="2350008" cy="3412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Парад шляп\SAM_527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6" t="16237"/>
          <a:stretch/>
        </p:blipFill>
        <p:spPr bwMode="auto">
          <a:xfrm>
            <a:off x="6516118" y="188640"/>
            <a:ext cx="2304256" cy="37997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052736"/>
            <a:ext cx="3011487" cy="3316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146" y="3789040"/>
            <a:ext cx="6261100" cy="2968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5033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7606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261</Words>
  <Application>Microsoft Office PowerPoint</Application>
  <PresentationFormat>Экран (4:3)</PresentationFormat>
  <Paragraphs>34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Развлечение для детей и родителей старшей группы «Шляпная мода» </vt:lpstr>
      <vt:lpstr>Фанфары, звонче зазвучите! В наш тронный зал скорее проходите, Вас ждет начало шляпного парада! </vt:lpstr>
      <vt:lpstr>Я Кот в сапогах, приглашенье получил, И к вам на праздник поспешил. Я вижу – шляпный бал в разгаре! Что ж, вы не зря меня позвали! </vt:lpstr>
      <vt:lpstr>Каждый ребенок по названной номинации выходит представлять свою шляпу («ПАРИЖСКАЯ ШЛЯПКА», «ЦВЕТОЧНАЯ ФАНТАЗИЯ», «КОКЕТКА!», «СЛАДКОЕЖКА», «ОСЕННЯЯ ФУРАЖКА»  и др.  .</vt:lpstr>
      <vt:lpstr>Вика рассказала, как она примеряла шляпы, чтобы отправиться на парад Шляпной моды.</vt:lpstr>
      <vt:lpstr>Провели конкурсы с детьми: «Отгадай, чья шляпка?», «Собери урожай в шляпу», «Перенеси шляпу». </vt:lpstr>
      <vt:lpstr>Мамы тоже приняли участие в игре «Передай шляпу-кто первой оденет шляпу» и в общем танце.</vt:lpstr>
      <vt:lpstr> НАГРАЖДАЕТ МАМ за изготовление шляпы и угощение детей из шоколадной шляпы.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ДНС</dc:creator>
  <cp:lastModifiedBy>ДНС</cp:lastModifiedBy>
  <cp:revision>34</cp:revision>
  <dcterms:created xsi:type="dcterms:W3CDTF">2023-09-18T07:20:12Z</dcterms:created>
  <dcterms:modified xsi:type="dcterms:W3CDTF">2023-09-18T08:38:31Z</dcterms:modified>
</cp:coreProperties>
</file>