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СТАРШАЯ\1657193239_1-pibig-info-p-osennii-fon-dlya-tekst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ts val="2250"/>
              </a:lnSpc>
            </a:pPr>
            <a:r>
              <a:rPr lang="ru-RU" sz="2800" b="1" kern="1800" dirty="0">
                <a:latin typeface="Times New Roman"/>
                <a:ea typeface="Times New Roman"/>
                <a:cs typeface="Times New Roman"/>
              </a:rPr>
              <a:t>Развлечение для детей и родителей старшей группы</a:t>
            </a:r>
            <a:br>
              <a:rPr lang="ru-RU" sz="2800" b="1" kern="1800" dirty="0">
                <a:latin typeface="Times New Roman"/>
                <a:ea typeface="Times New Roman"/>
                <a:cs typeface="Times New Roman"/>
              </a:rPr>
            </a:br>
            <a:r>
              <a:rPr lang="ru-RU" sz="2800" b="1" kern="1800" dirty="0">
                <a:latin typeface="Times New Roman"/>
                <a:ea typeface="Times New Roman"/>
                <a:cs typeface="Times New Roman"/>
              </a:rPr>
              <a:t>«Шляпная мода»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Воспитатели: Костромина О.В.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Кадочникова Е.Н.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573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НС\Desktop\СТАРШАЯ\1675417814_gas-kvas-com-p-fonovii-risunok-osen-zolotaya-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48"/>
            <a:ext cx="9144000" cy="683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107504" y="4365104"/>
            <a:ext cx="1800200" cy="2160240"/>
          </a:xfrm>
        </p:spPr>
        <p:txBody>
          <a:bodyPr>
            <a:normAutofit/>
          </a:bodyPr>
          <a:lstStyle/>
          <a:p>
            <a:pPr indent="285750" algn="l">
              <a:lnSpc>
                <a:spcPts val="1575"/>
              </a:lnSpc>
              <a:spcBef>
                <a:spcPts val="225"/>
              </a:spcBef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Фанфары, звонче зазвучите!</a:t>
            </a:r>
            <a:r>
              <a:rPr lang="ru-RU" sz="1400" b="1" dirty="0">
                <a:ea typeface="Calibri"/>
                <a:cs typeface="Times New Roman"/>
              </a:rPr>
              <a:t/>
            </a:r>
            <a:br>
              <a:rPr lang="ru-RU" sz="1400" b="1" dirty="0">
                <a:ea typeface="Calibri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В наш тронный зал скорее проходите,</a:t>
            </a:r>
            <a:r>
              <a:rPr lang="ru-RU" sz="1400" b="1" dirty="0">
                <a:ea typeface="Calibri"/>
                <a:cs typeface="Times New Roman"/>
              </a:rPr>
              <a:t/>
            </a:r>
            <a:br>
              <a:rPr lang="ru-RU" sz="1400" b="1" dirty="0">
                <a:ea typeface="Calibri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Вас ждет начало шляпного парада!</a:t>
            </a:r>
            <a:r>
              <a:rPr lang="ru-RU" sz="1400" b="1" dirty="0">
                <a:ea typeface="Calibri"/>
                <a:cs typeface="Times New Roman"/>
              </a:rPr>
              <a:t/>
            </a:r>
            <a:br>
              <a:rPr lang="ru-RU" sz="1400" b="1" dirty="0">
                <a:ea typeface="Calibri"/>
                <a:cs typeface="Times New Roman"/>
              </a:rPr>
            </a:br>
            <a:endParaRPr lang="ru-RU" sz="1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026" name="Picture 2" descr="D:\Парад шляп\SAM_51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6" t="18270"/>
          <a:stretch/>
        </p:blipFill>
        <p:spPr bwMode="auto">
          <a:xfrm>
            <a:off x="193224" y="221800"/>
            <a:ext cx="6178976" cy="3845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Парад шляп\SAM_517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" t="46064" r="11883" b="11913"/>
          <a:stretch/>
        </p:blipFill>
        <p:spPr bwMode="auto">
          <a:xfrm>
            <a:off x="1835696" y="4098397"/>
            <a:ext cx="7226423" cy="233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094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0" y="13698"/>
            <a:ext cx="5554960" cy="1228998"/>
          </a:xfrm>
        </p:spPr>
        <p:txBody>
          <a:bodyPr>
            <a:normAutofit/>
          </a:bodyPr>
          <a:lstStyle/>
          <a:p>
            <a:pPr marL="285750">
              <a:lnSpc>
                <a:spcPts val="1575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Я Кот в сапогах, приглашенье получил,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400" dirty="0">
                <a:latin typeface="Times New Roman"/>
                <a:ea typeface="Times New Roman"/>
                <a:cs typeface="Times New Roman"/>
              </a:rPr>
              <a:t>И к вам на праздник поспешил.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400" dirty="0">
                <a:latin typeface="Times New Roman"/>
                <a:ea typeface="Times New Roman"/>
                <a:cs typeface="Times New Roman"/>
              </a:rPr>
              <a:t>Я вижу – шляпный бал в разгаре!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400" dirty="0">
                <a:latin typeface="Times New Roman"/>
                <a:ea typeface="Times New Roman"/>
                <a:cs typeface="Times New Roman"/>
              </a:rPr>
              <a:t>Что ж, вы не зря меня позвали!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endParaRPr lang="ru-RU" sz="1400" dirty="0"/>
          </a:p>
        </p:txBody>
      </p:sp>
      <p:pic>
        <p:nvPicPr>
          <p:cNvPr id="2052" name="Picture 4" descr="D:\Парад шляп\SAM_51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5" t="30962" r="9952"/>
          <a:stretch/>
        </p:blipFill>
        <p:spPr bwMode="auto">
          <a:xfrm>
            <a:off x="1449384" y="1052736"/>
            <a:ext cx="7666056" cy="42193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" y="4290204"/>
            <a:ext cx="1957387" cy="2578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45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48872" cy="462526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по названной номинации выходит представлять свою шляпу (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«ПАРИЖСКАЯ ШЛЯПКА», </a:t>
            </a:r>
            <a:r>
              <a:rPr lang="ru-RU" sz="1400" b="1" dirty="0" smtClean="0">
                <a:latin typeface="Times New Roman"/>
                <a:ea typeface="Times New Roman"/>
              </a:rPr>
              <a:t>«</a:t>
            </a:r>
            <a:r>
              <a:rPr lang="ru-RU" sz="1400" b="1" dirty="0">
                <a:latin typeface="Times New Roman"/>
                <a:ea typeface="Times New Roman"/>
              </a:rPr>
              <a:t>ЦВЕТОЧНАЯ ФАНТАЗИЯ</a:t>
            </a:r>
            <a:r>
              <a:rPr lang="ru-RU" sz="1400" b="1" dirty="0" smtClean="0">
                <a:latin typeface="Times New Roman"/>
                <a:ea typeface="Times New Roman"/>
              </a:rPr>
              <a:t>», </a:t>
            </a:r>
            <a:r>
              <a:rPr lang="ru-RU" sz="1400" b="1" dirty="0">
                <a:latin typeface="Times New Roman"/>
                <a:ea typeface="Times New Roman"/>
              </a:rPr>
              <a:t>«КОКЕТКА</a:t>
            </a:r>
            <a:r>
              <a:rPr lang="ru-RU" sz="1400" b="1" dirty="0" smtClean="0">
                <a:latin typeface="Times New Roman"/>
                <a:ea typeface="Times New Roman"/>
              </a:rPr>
              <a:t>!», </a:t>
            </a:r>
            <a:r>
              <a:rPr lang="ru-RU" sz="1400" b="1" dirty="0">
                <a:latin typeface="Times New Roman"/>
                <a:ea typeface="Times New Roman"/>
              </a:rPr>
              <a:t>«СЛАДКОЕЖКА</a:t>
            </a:r>
            <a:r>
              <a:rPr lang="ru-RU" sz="1400" b="1" dirty="0" smtClean="0">
                <a:latin typeface="Times New Roman"/>
                <a:ea typeface="Times New Roman"/>
              </a:rPr>
              <a:t>», </a:t>
            </a:r>
            <a:r>
              <a:rPr lang="ru-RU" sz="1400" b="1" dirty="0">
                <a:latin typeface="Times New Roman"/>
                <a:ea typeface="Times New Roman"/>
              </a:rPr>
              <a:t>«ОСЕННЯЯ ФУРАЖКА» </a:t>
            </a:r>
            <a:r>
              <a:rPr lang="ru-RU" sz="1400" b="1" dirty="0" smtClean="0">
                <a:latin typeface="Times New Roman"/>
                <a:ea typeface="Times New Roman"/>
              </a:rPr>
              <a:t> и др.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Парад шляп\SAM_519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8" b="5852"/>
          <a:stretch/>
        </p:blipFill>
        <p:spPr bwMode="auto">
          <a:xfrm>
            <a:off x="1461199" y="594030"/>
            <a:ext cx="1680180" cy="2609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9158"/>
            <a:ext cx="1109006" cy="2609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981" y="3394371"/>
            <a:ext cx="1281523" cy="2609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218" y="735596"/>
            <a:ext cx="1173404" cy="2609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733" y="721892"/>
            <a:ext cx="1369128" cy="26236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48" y="3356992"/>
            <a:ext cx="1225550" cy="2633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181" y="587174"/>
            <a:ext cx="1087447" cy="26576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190" y="3932087"/>
            <a:ext cx="893891" cy="260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754" y="641329"/>
            <a:ext cx="1663700" cy="260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767" y="4005064"/>
            <a:ext cx="1368954" cy="2617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22" y="3501008"/>
            <a:ext cx="1635884" cy="2631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342" y="3932087"/>
            <a:ext cx="1547158" cy="2645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727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22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Вика рассказала, как она примеряла шляпы, чтобы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отправиться на парад Шляпной моды.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9" name="Picture 13" descr="D:\Парад шляп\SAM_521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" t="17174" r="39999" b="7064"/>
          <a:stretch/>
        </p:blipFill>
        <p:spPr bwMode="auto">
          <a:xfrm>
            <a:off x="323528" y="1052736"/>
            <a:ext cx="2088232" cy="4078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817044"/>
            <a:ext cx="2088232" cy="3895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148064" y="1484784"/>
            <a:ext cx="3816424" cy="523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>
              <a:lnSpc>
                <a:spcPts val="1575"/>
              </a:lnSpc>
              <a:spcBef>
                <a:spcPts val="450"/>
              </a:spcBef>
              <a:spcAft>
                <a:spcPts val="450"/>
              </a:spcAft>
            </a:pP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Толк и цену каждой знает.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Для тепла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- вот эта шляпа.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 холод носит ее папа.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Эта,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важная из меха -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Для достижения успеха.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Тоже папина она -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Издалека всем видна.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А эта вот, не важная -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Легкая, бумажная.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Во время ремонта можно надеть,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Надо ее в каждом доме иметь.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Вот -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нарядная мамина шляпка,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А это смешная </a:t>
            </a:r>
            <a:r>
              <a:rPr lang="ru-RU" sz="1200" b="1" dirty="0" err="1">
                <a:latin typeface="Times New Roman"/>
                <a:ea typeface="Times New Roman"/>
                <a:cs typeface="Times New Roman"/>
              </a:rPr>
              <a:t>дедулина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 шапка.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Шляпа такая - от солнышка спрячет.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Для лета она, потому всех и ярче.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Эта - </a:t>
            </a:r>
            <a:r>
              <a:rPr lang="ru-RU" sz="1200" b="1" dirty="0" err="1">
                <a:latin typeface="Times New Roman"/>
                <a:ea typeface="Times New Roman"/>
                <a:cs typeface="Times New Roman"/>
              </a:rPr>
              <a:t>бабулина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, очень симпатичная.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А вот и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Викулина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шляпа - девичья.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Перемерила не мало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И немножечко устала.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Много шляп, а я – одна.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Что-то выбрать я должна?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У нас такие не найдутся,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Эта шляпа мне идет!</a:t>
            </a:r>
            <a:endParaRPr lang="ru-RU" sz="1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7099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63" y="0"/>
            <a:ext cx="8488537" cy="96736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</a:rPr>
              <a:t>Провели </a:t>
            </a:r>
            <a:r>
              <a:rPr lang="ru-RU" sz="1400" b="1" dirty="0" smtClean="0">
                <a:latin typeface="Times New Roman"/>
                <a:ea typeface="Times New Roman"/>
              </a:rPr>
              <a:t>конкурсы с детьми: </a:t>
            </a:r>
            <a:r>
              <a:rPr lang="ru-RU" sz="1400" b="1" dirty="0">
                <a:latin typeface="Times New Roman"/>
                <a:ea typeface="Times New Roman"/>
              </a:rPr>
              <a:t>«Отгадай, чья шляпка</a:t>
            </a:r>
            <a:r>
              <a:rPr lang="ru-RU" sz="1400" b="1" dirty="0" smtClean="0">
                <a:latin typeface="Times New Roman"/>
                <a:ea typeface="Times New Roman"/>
              </a:rPr>
              <a:t>?», </a:t>
            </a:r>
            <a:r>
              <a:rPr lang="ru-RU" sz="1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«Собери урожай в шляпу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», «Перенеси шляпу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».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5"/>
            <a:ext cx="2520280" cy="3108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D:\Парад шляп\SAM_52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" t="27047" r="27954" b="10034"/>
          <a:stretch/>
        </p:blipFill>
        <p:spPr bwMode="auto">
          <a:xfrm>
            <a:off x="1835696" y="3789040"/>
            <a:ext cx="4766272" cy="29496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999" y="620688"/>
            <a:ext cx="4187825" cy="3292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736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0609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Мамы тоже приняли участие в игре «Передай шляпу-кто первой оденет шляпу» и в общем танце.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D:\Парад шляп\SAM_525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17"/>
          <a:stretch/>
        </p:blipFill>
        <p:spPr bwMode="auto">
          <a:xfrm>
            <a:off x="179511" y="980728"/>
            <a:ext cx="7541023" cy="2447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3789040"/>
            <a:ext cx="7152674" cy="2850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377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8951" y="24032"/>
            <a:ext cx="3096344" cy="1025756"/>
          </a:xfrm>
        </p:spPr>
        <p:txBody>
          <a:bodyPr>
            <a:normAutofit/>
          </a:bodyPr>
          <a:lstStyle/>
          <a:p>
            <a:pPr>
              <a:lnSpc>
                <a:spcPts val="1575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НАГРАЖДАЕТ МАМ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за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изготовление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шляпы и угощение детей из шоколадной шляпы.</a:t>
            </a:r>
            <a:endParaRPr lang="ru-RU" sz="1100" b="1" dirty="0">
              <a:ea typeface="Calibri"/>
              <a:cs typeface="Times New Roman"/>
            </a:endParaRPr>
          </a:p>
        </p:txBody>
      </p:sp>
      <p:pic>
        <p:nvPicPr>
          <p:cNvPr id="8195" name="Picture 3" descr="D:\Парад шляп\SAM_527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0" r="9996" b="24591"/>
          <a:stretch/>
        </p:blipFill>
        <p:spPr bwMode="auto">
          <a:xfrm>
            <a:off x="179512" y="116632"/>
            <a:ext cx="2350008" cy="3412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Парад шляп\SAM_527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6" t="16237"/>
          <a:stretch/>
        </p:blipFill>
        <p:spPr bwMode="auto">
          <a:xfrm>
            <a:off x="6516118" y="188640"/>
            <a:ext cx="2304256" cy="3799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52736"/>
            <a:ext cx="3011487" cy="3316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146" y="3789040"/>
            <a:ext cx="6261100" cy="2968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033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606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261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Развлечение для детей и родителей старшей группы «Шляпная мода» </vt:lpstr>
      <vt:lpstr>Фанфары, звонче зазвучите! В наш тронный зал скорее проходите, Вас ждет начало шляпного парада! </vt:lpstr>
      <vt:lpstr>Я Кот в сапогах, приглашенье получил, И к вам на праздник поспешил. Я вижу – шляпный бал в разгаре! Что ж, вы не зря меня позвали! </vt:lpstr>
      <vt:lpstr>Каждый ребенок по названной номинации выходит представлять свою шляпу («ПАРИЖСКАЯ ШЛЯПКА», «ЦВЕТОЧНАЯ ФАНТАЗИЯ», «КОКЕТКА!», «СЛАДКОЕЖКА», «ОСЕННЯЯ ФУРАЖКА»  и др.  .</vt:lpstr>
      <vt:lpstr>Вика рассказала, как она примеряла шляпы, чтобы отправиться на парад Шляпной моды.</vt:lpstr>
      <vt:lpstr>Провели конкурсы с детьми: «Отгадай, чья шляпка?», «Собери урожай в шляпу», «Перенеси шляпу». </vt:lpstr>
      <vt:lpstr>Мамы тоже приняли участие в игре «Передай шляпу-кто первой оденет шляпу» и в общем танце.</vt:lpstr>
      <vt:lpstr> НАГРАЖДАЕТ МАМ за изготовление шляпы и угощение детей из шоколадной шляпы.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ДНС</cp:lastModifiedBy>
  <cp:revision>34</cp:revision>
  <dcterms:created xsi:type="dcterms:W3CDTF">2023-09-18T07:20:12Z</dcterms:created>
  <dcterms:modified xsi:type="dcterms:W3CDTF">2023-09-18T08:38:31Z</dcterms:modified>
</cp:coreProperties>
</file>