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Младшая группа</a:t>
            </a:r>
            <a:br>
              <a:rPr lang="ru-RU" dirty="0" smtClean="0"/>
            </a:br>
            <a:r>
              <a:rPr lang="ru-RU" sz="1400" dirty="0" smtClean="0"/>
              <a:t>воспитатель: Костромина О.В.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День пожарной охраны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798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ksana Kostromina\Desktop\pngtree-fire-safety-board-background-picture-image_1084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50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15616" cy="40466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Ксюша</a:t>
            </a:r>
            <a:endParaRPr lang="ru-RU" sz="1600" dirty="0"/>
          </a:p>
        </p:txBody>
      </p:sp>
      <p:pic>
        <p:nvPicPr>
          <p:cNvPr id="1026" name="Picture 2" descr="C:\Users\Oksana Kostromina\Desktop\млад пожар\IMG_567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22574" b="3209"/>
          <a:stretch/>
        </p:blipFill>
        <p:spPr bwMode="auto">
          <a:xfrm>
            <a:off x="2948879" y="2996952"/>
            <a:ext cx="3179350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564904"/>
            <a:ext cx="2266087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14" y="188640"/>
            <a:ext cx="4974578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367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 Kostromina\Desktop\1613682093_1-p-fon-dlya-prezentatsii-pozharnie-dlya-dete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Степа</a:t>
            </a:r>
            <a:endParaRPr lang="ru-RU" sz="1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808312" cy="317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2"/>
          <a:stretch/>
        </p:blipFill>
        <p:spPr bwMode="auto">
          <a:xfrm>
            <a:off x="2339752" y="458214"/>
            <a:ext cx="2801009" cy="396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r="9542" b="21239"/>
          <a:stretch/>
        </p:blipFill>
        <p:spPr bwMode="auto">
          <a:xfrm>
            <a:off x="4795932" y="3795350"/>
            <a:ext cx="3699186" cy="254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36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ksana Kostromina\Desktop\1613667545_32-p-fon-dlya-prezentatsii-po-pozharnoi-bezopas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6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4968552" cy="34605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Захар</a:t>
            </a:r>
            <a:endParaRPr lang="ru-RU" sz="1600" dirty="0"/>
          </a:p>
        </p:txBody>
      </p:sp>
      <p:pic>
        <p:nvPicPr>
          <p:cNvPr id="2050" name="Picture 2" descr="C:\Users\Oksana Kostromina\Desktop\млад пожар\IMG_56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28346" b="40111"/>
          <a:stretch/>
        </p:blipFill>
        <p:spPr bwMode="auto">
          <a:xfrm>
            <a:off x="19065" y="4653136"/>
            <a:ext cx="4772225" cy="2148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206625" cy="3462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2" r="6079"/>
          <a:stretch/>
        </p:blipFill>
        <p:spPr bwMode="auto">
          <a:xfrm>
            <a:off x="5327780" y="3889375"/>
            <a:ext cx="3517640" cy="2968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957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sana Kostromina\Desktop\1610841759_15-p-fon-dlya-prezentatsii-pozharnoi-bezopasnos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82"/>
            <a:ext cx="9106126" cy="68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3063" y="116633"/>
            <a:ext cx="1962926" cy="576063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4099" name="Picture 3" descr="C:\Users\Oksana Kostromina\Desktop\млад пожар\IMG_568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3" t="24636" r="14541" b="4652"/>
          <a:stretch/>
        </p:blipFill>
        <p:spPr bwMode="auto">
          <a:xfrm>
            <a:off x="6460609" y="3418250"/>
            <a:ext cx="2212208" cy="3174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89" y="116633"/>
            <a:ext cx="2156828" cy="3240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/>
          <a:stretch/>
        </p:blipFill>
        <p:spPr bwMode="auto">
          <a:xfrm>
            <a:off x="606691" y="3422509"/>
            <a:ext cx="2448272" cy="2816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19590" r="9972"/>
          <a:stretch/>
        </p:blipFill>
        <p:spPr bwMode="auto">
          <a:xfrm>
            <a:off x="467543" y="620688"/>
            <a:ext cx="4162697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94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 Kostromina\Desktop\1679738620_bogatyr-club-p-fon-dlya-prezentatsii-pozharnaya-bezopasno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7125" cy="684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2360" y="15212"/>
            <a:ext cx="1512168" cy="46146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3199"/>
            <a:ext cx="2225233" cy="3200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9" y="232380"/>
            <a:ext cx="2189173" cy="3204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13695" r="15896" b="4137"/>
          <a:stretch/>
        </p:blipFill>
        <p:spPr bwMode="auto">
          <a:xfrm>
            <a:off x="4788023" y="3716877"/>
            <a:ext cx="1586205" cy="2985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2" y="3861048"/>
            <a:ext cx="4260850" cy="2841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709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</Words>
  <Application>Microsoft Office PowerPoint</Application>
  <PresentationFormat>Экран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Младшая группа воспитатель: Костромина О.В.</vt:lpstr>
      <vt:lpstr>Ксюша</vt:lpstr>
      <vt:lpstr>Степа</vt:lpstr>
      <vt:lpstr>Захар</vt:lpstr>
      <vt:lpstr>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Ксюша</dc:title>
  <dc:creator>Oksana Kostromina</dc:creator>
  <cp:lastModifiedBy>Oksana Kostromina</cp:lastModifiedBy>
  <cp:revision>12</cp:revision>
  <dcterms:created xsi:type="dcterms:W3CDTF">2024-04-25T14:26:48Z</dcterms:created>
  <dcterms:modified xsi:type="dcterms:W3CDTF">2024-05-06T15:35:32Z</dcterms:modified>
</cp:coreProperties>
</file>