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7" r:id="rId3"/>
    <p:sldId id="258" r:id="rId4"/>
    <p:sldId id="259" r:id="rId5"/>
    <p:sldId id="262" r:id="rId6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56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ДНС\Desktop\40a80726-c240-4293-ba72-a23fa4a61748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06" b="13429"/>
          <a:stretch/>
        </p:blipFill>
        <p:spPr bwMode="auto">
          <a:xfrm>
            <a:off x="467544" y="2708920"/>
            <a:ext cx="2545854" cy="3438145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88"/>
          <a:stretch/>
        </p:blipFill>
        <p:spPr bwMode="auto">
          <a:xfrm>
            <a:off x="6444208" y="260648"/>
            <a:ext cx="2547937" cy="359287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43" b="13323"/>
          <a:stretch/>
        </p:blipFill>
        <p:spPr bwMode="auto">
          <a:xfrm>
            <a:off x="3347864" y="1288385"/>
            <a:ext cx="2720413" cy="3407280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8" y="116632"/>
            <a:ext cx="65344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72626"/>
                </a:solidFill>
                <a:latin typeface="Arial"/>
              </a:rPr>
              <a:t>Красим яйца яркой краской,</a:t>
            </a:r>
            <a:br>
              <a:rPr lang="ru-RU" b="1" dirty="0"/>
            </a:br>
            <a:r>
              <a:rPr lang="ru-RU" b="1" dirty="0">
                <a:solidFill>
                  <a:srgbClr val="272626"/>
                </a:solidFill>
                <a:latin typeface="Arial"/>
              </a:rPr>
              <a:t>К празднику Христовой Пасхи,</a:t>
            </a:r>
            <a:br>
              <a:rPr lang="ru-RU" b="1" dirty="0"/>
            </a:br>
            <a:r>
              <a:rPr lang="ru-RU" b="1" dirty="0">
                <a:solidFill>
                  <a:srgbClr val="272626"/>
                </a:solidFill>
                <a:latin typeface="Arial"/>
              </a:rPr>
              <a:t>Дружно испекли в печи</a:t>
            </a:r>
            <a:br>
              <a:rPr lang="ru-RU" b="1" dirty="0"/>
            </a:br>
            <a:r>
              <a:rPr lang="ru-RU" b="1" dirty="0">
                <a:solidFill>
                  <a:srgbClr val="272626"/>
                </a:solidFill>
                <a:latin typeface="Arial"/>
              </a:rPr>
              <a:t>Кексы, булки, куличи!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726484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C:\Users\ДНС\Desktop\1613518248_8-p-fon-dlya-prezentatsii-na-temu-paskha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2" y="-29632"/>
            <a:ext cx="917321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338594"/>
            <a:ext cx="2609955" cy="34840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66" t="15373" r="-718" b="7563"/>
          <a:stretch/>
        </p:blipFill>
        <p:spPr bwMode="auto">
          <a:xfrm>
            <a:off x="2987824" y="82605"/>
            <a:ext cx="2736304" cy="32559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260647"/>
            <a:ext cx="3563888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22222"/>
                </a:solidFill>
                <a:latin typeface="Open Sans"/>
              </a:rPr>
              <a:t>Разрисую ярко яйца, </a:t>
            </a:r>
          </a:p>
          <a:p>
            <a:r>
              <a:rPr lang="ru-RU" sz="1600" b="1" dirty="0">
                <a:solidFill>
                  <a:srgbClr val="222222"/>
                </a:solidFill>
                <a:latin typeface="Open Sans"/>
              </a:rPr>
              <a:t>С мамой испеку кулич. Наступает праздник Пасхи, </a:t>
            </a:r>
          </a:p>
          <a:p>
            <a:r>
              <a:rPr lang="ru-RU" sz="1600" b="1" dirty="0">
                <a:solidFill>
                  <a:srgbClr val="222222"/>
                </a:solidFill>
                <a:latin typeface="Open Sans"/>
              </a:rPr>
              <a:t>Ты добро в свой дом покличь. </a:t>
            </a:r>
          </a:p>
          <a:p>
            <a:r>
              <a:rPr lang="ru-RU" sz="1600" b="1" dirty="0">
                <a:solidFill>
                  <a:srgbClr val="222222"/>
                </a:solidFill>
                <a:latin typeface="Open Sans"/>
              </a:rPr>
              <a:t>Пусть звенят сегодня громко </a:t>
            </a:r>
          </a:p>
          <a:p>
            <a:r>
              <a:rPr lang="ru-RU" sz="1600" b="1" dirty="0">
                <a:solidFill>
                  <a:srgbClr val="222222"/>
                </a:solidFill>
                <a:latin typeface="Open Sans"/>
              </a:rPr>
              <a:t>Поутру колокола. </a:t>
            </a:r>
          </a:p>
          <a:p>
            <a:r>
              <a:rPr lang="ru-RU" sz="1600" b="1" dirty="0">
                <a:solidFill>
                  <a:srgbClr val="222222"/>
                </a:solidFill>
                <a:latin typeface="Open Sans"/>
              </a:rPr>
              <a:t>Мира, радости, здоровья </a:t>
            </a:r>
          </a:p>
          <a:p>
            <a:r>
              <a:rPr lang="ru-RU" sz="1600" b="1" dirty="0">
                <a:solidFill>
                  <a:srgbClr val="222222"/>
                </a:solidFill>
                <a:latin typeface="Open Sans"/>
              </a:rPr>
              <a:t>Пожелаю в праздник я.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340768"/>
            <a:ext cx="2749550" cy="32369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7805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38" y="0"/>
            <a:ext cx="92122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C:\Users\ДНС\Desktop\e53acd2e-3b1f-4a57-b1ac-68937214477d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856"/>
            <a:ext cx="2545854" cy="45259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16632"/>
            <a:ext cx="4735973" cy="26642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843808" y="2924945"/>
            <a:ext cx="40141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KievitPro-Regular"/>
              </a:rPr>
              <a:t>Звонко капают капели </a:t>
            </a:r>
          </a:p>
          <a:p>
            <a:r>
              <a:rPr lang="ru-RU" b="1" dirty="0">
                <a:latin typeface="KievitPro-Regular"/>
              </a:rPr>
              <a:t>Возле нашего окна.</a:t>
            </a:r>
          </a:p>
          <a:p>
            <a:r>
              <a:rPr lang="ru-RU" b="1" dirty="0">
                <a:latin typeface="KievitPro-Regular"/>
              </a:rPr>
              <a:t>Птицы весело запели,</a:t>
            </a:r>
          </a:p>
          <a:p>
            <a:r>
              <a:rPr lang="ru-RU" b="1" dirty="0">
                <a:latin typeface="KievitPro-Regular"/>
              </a:rPr>
              <a:t>В гости пасха к нам пришла.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2042333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0"/>
            <a:ext cx="91757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4248472" cy="3024336"/>
          </a:xfrm>
        </p:spPr>
        <p:txBody>
          <a:bodyPr>
            <a:normAutofit/>
          </a:bodyPr>
          <a:lstStyle/>
          <a:p>
            <a:pPr algn="l"/>
            <a:r>
              <a:rPr lang="ru-RU" sz="1800" b="1" dirty="0">
                <a:solidFill>
                  <a:srgbClr val="000000"/>
                </a:solidFill>
                <a:latin typeface="verdana"/>
              </a:rPr>
              <a:t>Желаю не печалиться</a:t>
            </a:r>
            <a:br>
              <a:rPr lang="ru-RU" sz="1800" b="1" dirty="0"/>
            </a:br>
            <a:r>
              <a:rPr lang="ru-RU" sz="1800" b="1" dirty="0">
                <a:solidFill>
                  <a:srgbClr val="000000"/>
                </a:solidFill>
                <a:latin typeface="verdana"/>
              </a:rPr>
              <a:t>И верить в волшебство,</a:t>
            </a:r>
            <a:br>
              <a:rPr lang="ru-RU" sz="1800" b="1" dirty="0"/>
            </a:br>
            <a:r>
              <a:rPr lang="ru-RU" sz="1800" b="1" dirty="0">
                <a:solidFill>
                  <a:srgbClr val="000000"/>
                </a:solidFill>
                <a:latin typeface="verdana"/>
              </a:rPr>
              <a:t>Ведь в день Великой Пасхи,</a:t>
            </a:r>
            <a:br>
              <a:rPr lang="ru-RU" sz="1800" b="1" dirty="0"/>
            </a:br>
            <a:r>
              <a:rPr lang="ru-RU" sz="1800" b="1" dirty="0">
                <a:solidFill>
                  <a:srgbClr val="000000"/>
                </a:solidFill>
                <a:latin typeface="verdana"/>
              </a:rPr>
              <a:t>Вокруг всегда добро,</a:t>
            </a:r>
            <a:br>
              <a:rPr lang="ru-RU" sz="1800" b="1" dirty="0"/>
            </a:br>
            <a:r>
              <a:rPr lang="ru-RU" sz="1800" b="1" dirty="0">
                <a:solidFill>
                  <a:srgbClr val="000000"/>
                </a:solidFill>
                <a:latin typeface="verdana"/>
              </a:rPr>
              <a:t>Радость и улыбки,</a:t>
            </a:r>
            <a:br>
              <a:rPr lang="ru-RU" sz="1800" b="1" dirty="0"/>
            </a:br>
            <a:r>
              <a:rPr lang="ru-RU" sz="1800" b="1" dirty="0">
                <a:solidFill>
                  <a:srgbClr val="000000"/>
                </a:solidFill>
                <a:latin typeface="verdana"/>
              </a:rPr>
              <a:t>Веселье, торжество,</a:t>
            </a:r>
            <a:br>
              <a:rPr lang="ru-RU" sz="1800" b="1" dirty="0"/>
            </a:br>
            <a:r>
              <a:rPr lang="ru-RU" sz="1800" b="1" dirty="0">
                <a:solidFill>
                  <a:srgbClr val="000000"/>
                </a:solidFill>
                <a:latin typeface="verdana"/>
              </a:rPr>
              <a:t>Рядом только близкие,</a:t>
            </a:r>
            <a:br>
              <a:rPr lang="ru-RU" sz="1800" b="1" dirty="0"/>
            </a:br>
            <a:r>
              <a:rPr lang="ru-RU" sz="1800" b="1" dirty="0">
                <a:solidFill>
                  <a:srgbClr val="000000"/>
                </a:solidFill>
                <a:latin typeface="verdana"/>
              </a:rPr>
              <a:t>С которыми тепло!</a:t>
            </a:r>
            <a:br>
              <a:rPr lang="ru-RU" sz="1800" dirty="0"/>
            </a:br>
            <a:endParaRPr lang="ru-RU" sz="1800" dirty="0"/>
          </a:p>
        </p:txBody>
      </p:sp>
      <p:pic>
        <p:nvPicPr>
          <p:cNvPr id="5123" name="Picture 3" descr="C:\Users\ДНС\Desktop\16865a08-a41f-453b-8d45-18b6bba9367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3995" y="116632"/>
            <a:ext cx="4512501" cy="33843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32"/>
          <a:stretch/>
        </p:blipFill>
        <p:spPr bwMode="auto">
          <a:xfrm>
            <a:off x="3059832" y="2744936"/>
            <a:ext cx="2588164" cy="40901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6" name="Picture 4" descr="C:\Users\ДНС\Desktop\945e97a833db8518879dcc41ef96effd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789040"/>
            <a:ext cx="2770060" cy="21098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0364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ДНС\Desktop\1621765068_19-phonoteka_org-p-fon-tsiplyata-dlya-detskogo-sada-2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2" y="-24016"/>
            <a:ext cx="9123408" cy="6957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9" t="17866" r="8954" b="15642"/>
          <a:stretch/>
        </p:blipFill>
        <p:spPr bwMode="auto">
          <a:xfrm>
            <a:off x="6650709" y="3356992"/>
            <a:ext cx="2500633" cy="35158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944272"/>
            <a:ext cx="4303298" cy="24208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2627784" y="0"/>
            <a:ext cx="42302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verdana"/>
              </a:rPr>
              <a:t>Светлый праздник наступает,</a:t>
            </a:r>
            <a:br>
              <a:rPr lang="ru-RU" b="1" dirty="0"/>
            </a:br>
            <a:r>
              <a:rPr lang="ru-RU" b="1" dirty="0">
                <a:solidFill>
                  <a:srgbClr val="000000"/>
                </a:solidFill>
                <a:latin typeface="verdana"/>
              </a:rPr>
              <a:t>Всё на свете оживает.</a:t>
            </a:r>
            <a:br>
              <a:rPr lang="ru-RU" b="1" dirty="0"/>
            </a:br>
            <a:r>
              <a:rPr lang="ru-RU" b="1" dirty="0">
                <a:solidFill>
                  <a:srgbClr val="000000"/>
                </a:solidFill>
                <a:latin typeface="verdana"/>
              </a:rPr>
              <a:t>Будем кушать куличи,</a:t>
            </a:r>
            <a:br>
              <a:rPr lang="ru-RU" b="1" dirty="0"/>
            </a:br>
            <a:r>
              <a:rPr lang="ru-RU" b="1" dirty="0">
                <a:solidFill>
                  <a:srgbClr val="000000"/>
                </a:solidFill>
                <a:latin typeface="verdana"/>
              </a:rPr>
              <a:t>Будут радостными дни.</a:t>
            </a:r>
            <a:br>
              <a:rPr lang="ru-RU" b="1" dirty="0"/>
            </a:br>
            <a:r>
              <a:rPr lang="ru-RU" b="1" dirty="0">
                <a:solidFill>
                  <a:srgbClr val="000000"/>
                </a:solidFill>
                <a:latin typeface="verdana"/>
              </a:rPr>
              <a:t>В этот день Христос воскрес.</a:t>
            </a:r>
            <a:br>
              <a:rPr lang="ru-RU" b="1" dirty="0"/>
            </a:br>
            <a:r>
              <a:rPr lang="ru-RU" b="1" dirty="0">
                <a:solidFill>
                  <a:srgbClr val="000000"/>
                </a:solidFill>
                <a:latin typeface="verdana"/>
              </a:rPr>
              <a:t>Всем добра, тепла, чудес!</a:t>
            </a:r>
            <a:br>
              <a:rPr lang="ru-RU" b="1" dirty="0">
                <a:solidFill>
                  <a:srgbClr val="000000"/>
                </a:solidFill>
                <a:latin typeface="verdana"/>
              </a:rPr>
            </a:b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69200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159</Words>
  <Application>Microsoft Office PowerPoint</Application>
  <PresentationFormat>Экран (4:3)</PresentationFormat>
  <Paragraphs>14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KievitPro-Regular</vt:lpstr>
      <vt:lpstr>Open Sans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Желаю не печалиться И верить в волшебство, Ведь в день Великой Пасхи, Вокруг всегда добро, Радость и улыбки, Веселье, торжество, Рядом только близкие, С которыми тепло!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ДНС</dc:creator>
  <cp:lastModifiedBy>User</cp:lastModifiedBy>
  <cp:revision>18</cp:revision>
  <cp:lastPrinted>2023-04-17T08:33:07Z</cp:lastPrinted>
  <dcterms:created xsi:type="dcterms:W3CDTF">2023-04-17T07:17:26Z</dcterms:created>
  <dcterms:modified xsi:type="dcterms:W3CDTF">2023-04-17T08:36:21Z</dcterms:modified>
</cp:coreProperties>
</file>