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59" r:id="rId5"/>
    <p:sldId id="262" r:id="rId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5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ДНС\Desktop\40a80726-c240-4293-ba72-a23fa4a617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b="13429"/>
          <a:stretch/>
        </p:blipFill>
        <p:spPr bwMode="auto">
          <a:xfrm>
            <a:off x="467544" y="2708920"/>
            <a:ext cx="2545854" cy="343814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8"/>
          <a:stretch/>
        </p:blipFill>
        <p:spPr bwMode="auto">
          <a:xfrm>
            <a:off x="6444208" y="260648"/>
            <a:ext cx="2547937" cy="359287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3" b="13323"/>
          <a:stretch/>
        </p:blipFill>
        <p:spPr bwMode="auto">
          <a:xfrm>
            <a:off x="3347864" y="1288385"/>
            <a:ext cx="2720413" cy="340728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6534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72626"/>
                </a:solidFill>
                <a:latin typeface="Arial"/>
              </a:rPr>
              <a:t>Красим яйца яркой краской,</a:t>
            </a:r>
            <a:br>
              <a:rPr lang="ru-RU" b="1" dirty="0"/>
            </a:br>
            <a:r>
              <a:rPr lang="ru-RU" b="1" dirty="0">
                <a:solidFill>
                  <a:srgbClr val="272626"/>
                </a:solidFill>
                <a:latin typeface="Arial"/>
              </a:rPr>
              <a:t>К празднику Христовой Пасхи,</a:t>
            </a:r>
            <a:br>
              <a:rPr lang="ru-RU" b="1" dirty="0"/>
            </a:br>
            <a:r>
              <a:rPr lang="ru-RU" b="1" dirty="0">
                <a:solidFill>
                  <a:srgbClr val="272626"/>
                </a:solidFill>
                <a:latin typeface="Arial"/>
              </a:rPr>
              <a:t>Дружно испекли в печи</a:t>
            </a:r>
            <a:br>
              <a:rPr lang="ru-RU" b="1" dirty="0"/>
            </a:br>
            <a:r>
              <a:rPr lang="ru-RU" b="1" dirty="0">
                <a:solidFill>
                  <a:srgbClr val="272626"/>
                </a:solidFill>
                <a:latin typeface="Arial"/>
              </a:rPr>
              <a:t>Кексы, булки, куличи!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26484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ДНС\Desktop\1613518248_8-p-fon-dlya-prezentatsii-na-temu-paskha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" y="-29632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38594"/>
            <a:ext cx="2609955" cy="3484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5373" r="-718" b="7563"/>
          <a:stretch/>
        </p:blipFill>
        <p:spPr bwMode="auto">
          <a:xfrm>
            <a:off x="2987824" y="82605"/>
            <a:ext cx="2736304" cy="3255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0647"/>
            <a:ext cx="356388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22222"/>
                </a:solidFill>
                <a:latin typeface="Open Sans"/>
              </a:rPr>
              <a:t>Разрисую ярко яйца, </a:t>
            </a:r>
          </a:p>
          <a:p>
            <a:r>
              <a:rPr lang="ru-RU" sz="1600" b="1" dirty="0">
                <a:solidFill>
                  <a:srgbClr val="222222"/>
                </a:solidFill>
                <a:latin typeface="Open Sans"/>
              </a:rPr>
              <a:t>С мамой испеку кулич. Наступает праздник Пасхи, </a:t>
            </a:r>
          </a:p>
          <a:p>
            <a:r>
              <a:rPr lang="ru-RU" sz="1600" b="1" dirty="0">
                <a:solidFill>
                  <a:srgbClr val="222222"/>
                </a:solidFill>
                <a:latin typeface="Open Sans"/>
              </a:rPr>
              <a:t>Ты добро в свой дом покличь. </a:t>
            </a:r>
          </a:p>
          <a:p>
            <a:r>
              <a:rPr lang="ru-RU" sz="1600" b="1" dirty="0">
                <a:solidFill>
                  <a:srgbClr val="222222"/>
                </a:solidFill>
                <a:latin typeface="Open Sans"/>
              </a:rPr>
              <a:t>Пусть звенят сегодня громко </a:t>
            </a:r>
          </a:p>
          <a:p>
            <a:r>
              <a:rPr lang="ru-RU" sz="1600" b="1" dirty="0">
                <a:solidFill>
                  <a:srgbClr val="222222"/>
                </a:solidFill>
                <a:latin typeface="Open Sans"/>
              </a:rPr>
              <a:t>Поутру колокола. </a:t>
            </a:r>
          </a:p>
          <a:p>
            <a:r>
              <a:rPr lang="ru-RU" sz="1600" b="1" dirty="0">
                <a:solidFill>
                  <a:srgbClr val="222222"/>
                </a:solidFill>
                <a:latin typeface="Open Sans"/>
              </a:rPr>
              <a:t>Мира, радости, здоровья </a:t>
            </a:r>
          </a:p>
          <a:p>
            <a:r>
              <a:rPr lang="ru-RU" sz="1600" b="1" dirty="0">
                <a:solidFill>
                  <a:srgbClr val="222222"/>
                </a:solidFill>
                <a:latin typeface="Open Sans"/>
              </a:rPr>
              <a:t>Пожелаю в праздник я.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749550" cy="3236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780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ДНС\Desktop\e53acd2e-3b1f-4a57-b1ac-68937214477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56"/>
            <a:ext cx="2545854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6632"/>
            <a:ext cx="4735973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3808" y="2924945"/>
            <a:ext cx="4014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KievitPro-Regular"/>
              </a:rPr>
              <a:t>Звонко капают капели </a:t>
            </a:r>
          </a:p>
          <a:p>
            <a:r>
              <a:rPr lang="ru-RU" b="1" dirty="0">
                <a:latin typeface="KievitPro-Regular"/>
              </a:rPr>
              <a:t>Возле нашего окна.</a:t>
            </a:r>
          </a:p>
          <a:p>
            <a:r>
              <a:rPr lang="ru-RU" b="1" dirty="0">
                <a:latin typeface="KievitPro-Regular"/>
              </a:rPr>
              <a:t>Птицы весело запели,</a:t>
            </a:r>
          </a:p>
          <a:p>
            <a:r>
              <a:rPr lang="ru-RU" b="1" dirty="0">
                <a:latin typeface="KievitPro-Regular"/>
              </a:rPr>
              <a:t>В гости пасха к нам пришла.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04233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248472" cy="302433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solidFill>
                  <a:srgbClr val="000000"/>
                </a:solidFill>
                <a:latin typeface="verdana"/>
              </a:rPr>
              <a:t>Желаю не печалиться</a:t>
            </a:r>
            <a:br>
              <a:rPr lang="ru-RU" sz="1800" b="1" dirty="0"/>
            </a:br>
            <a:r>
              <a:rPr lang="ru-RU" sz="1800" b="1" dirty="0">
                <a:solidFill>
                  <a:srgbClr val="000000"/>
                </a:solidFill>
                <a:latin typeface="verdana"/>
              </a:rPr>
              <a:t>И верить в волшебство,</a:t>
            </a:r>
            <a:br>
              <a:rPr lang="ru-RU" sz="1800" b="1" dirty="0"/>
            </a:br>
            <a:r>
              <a:rPr lang="ru-RU" sz="1800" b="1" dirty="0">
                <a:solidFill>
                  <a:srgbClr val="000000"/>
                </a:solidFill>
                <a:latin typeface="verdana"/>
              </a:rPr>
              <a:t>Ведь в день Великой Пасхи,</a:t>
            </a:r>
            <a:br>
              <a:rPr lang="ru-RU" sz="1800" b="1" dirty="0"/>
            </a:br>
            <a:r>
              <a:rPr lang="ru-RU" sz="1800" b="1" dirty="0">
                <a:solidFill>
                  <a:srgbClr val="000000"/>
                </a:solidFill>
                <a:latin typeface="verdana"/>
              </a:rPr>
              <a:t>Вокруг всегда добро,</a:t>
            </a:r>
            <a:br>
              <a:rPr lang="ru-RU" sz="1800" b="1" dirty="0"/>
            </a:br>
            <a:r>
              <a:rPr lang="ru-RU" sz="1800" b="1" dirty="0">
                <a:solidFill>
                  <a:srgbClr val="000000"/>
                </a:solidFill>
                <a:latin typeface="verdana"/>
              </a:rPr>
              <a:t>Радость и улыбки,</a:t>
            </a:r>
            <a:br>
              <a:rPr lang="ru-RU" sz="1800" b="1" dirty="0"/>
            </a:br>
            <a:r>
              <a:rPr lang="ru-RU" sz="1800" b="1" dirty="0">
                <a:solidFill>
                  <a:srgbClr val="000000"/>
                </a:solidFill>
                <a:latin typeface="verdana"/>
              </a:rPr>
              <a:t>Веселье, торжество,</a:t>
            </a:r>
            <a:br>
              <a:rPr lang="ru-RU" sz="1800" b="1" dirty="0"/>
            </a:br>
            <a:r>
              <a:rPr lang="ru-RU" sz="1800" b="1" dirty="0">
                <a:solidFill>
                  <a:srgbClr val="000000"/>
                </a:solidFill>
                <a:latin typeface="verdana"/>
              </a:rPr>
              <a:t>Рядом только близкие,</a:t>
            </a:r>
            <a:br>
              <a:rPr lang="ru-RU" sz="1800" b="1" dirty="0"/>
            </a:br>
            <a:r>
              <a:rPr lang="ru-RU" sz="1800" b="1" dirty="0">
                <a:solidFill>
                  <a:srgbClr val="000000"/>
                </a:solidFill>
                <a:latin typeface="verdana"/>
              </a:rPr>
              <a:t>С которыми тепло!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123" name="Picture 3" descr="C:\Users\ДНС\Desktop\16865a08-a41f-453b-8d45-18b6bba936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5" y="116632"/>
            <a:ext cx="451250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/>
          <a:stretch/>
        </p:blipFill>
        <p:spPr bwMode="auto">
          <a:xfrm>
            <a:off x="3059832" y="2744936"/>
            <a:ext cx="2588164" cy="4090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 descr="C:\Users\ДНС\Desktop\945e97a833db8518879dcc41ef96effd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89040"/>
            <a:ext cx="2770060" cy="2109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364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ДНС\Desktop\1621765068_19-phonoteka_org-p-fon-tsiplyata-dlya-detskogo-sada-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2" y="-24016"/>
            <a:ext cx="9123408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" t="17866" r="8954" b="15642"/>
          <a:stretch/>
        </p:blipFill>
        <p:spPr bwMode="auto">
          <a:xfrm>
            <a:off x="6650709" y="3356992"/>
            <a:ext cx="2500633" cy="3515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44272"/>
            <a:ext cx="4303298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627784" y="0"/>
            <a:ext cx="4230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/>
              </a:rPr>
              <a:t>Светлый праздник наступает,</a:t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verdana"/>
              </a:rPr>
              <a:t>Всё на свете оживает.</a:t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verdana"/>
              </a:rPr>
              <a:t>Будем кушать куличи,</a:t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verdana"/>
              </a:rPr>
              <a:t>Будут радостными дни.</a:t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verdana"/>
              </a:rPr>
              <a:t>В этот день Христос воскрес.</a:t>
            </a:r>
            <a:br>
              <a:rPr lang="ru-RU" b="1" dirty="0"/>
            </a:br>
            <a:r>
              <a:rPr lang="ru-RU" b="1" dirty="0">
                <a:solidFill>
                  <a:srgbClr val="000000"/>
                </a:solidFill>
                <a:latin typeface="verdana"/>
              </a:rPr>
              <a:t>Всем добра, тепла, чудес!</a:t>
            </a:r>
            <a:br>
              <a:rPr lang="ru-RU" b="1" dirty="0">
                <a:solidFill>
                  <a:srgbClr val="000000"/>
                </a:solidFill>
                <a:latin typeface="verdana"/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920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159</Words>
  <Application>Microsoft Office PowerPoint</Application>
  <PresentationFormat>Экран (4:3)</PresentationFormat>
  <Paragraphs>14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KievitPro-Regular</vt:lpstr>
      <vt:lpstr>Open Sans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Желаю не печалиться И верить в волшебство, Ведь в день Великой Пасхи, Вокруг всегда добро, Радость и улыбки, Веселье, торжество, Рядом только близкие, С которыми тепло!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User</cp:lastModifiedBy>
  <cp:revision>18</cp:revision>
  <cp:lastPrinted>2023-04-17T08:33:07Z</cp:lastPrinted>
  <dcterms:created xsi:type="dcterms:W3CDTF">2023-04-17T07:17:26Z</dcterms:created>
  <dcterms:modified xsi:type="dcterms:W3CDTF">2023-04-17T08:36:21Z</dcterms:modified>
</cp:coreProperties>
</file>