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83" r:id="rId2"/>
    <p:sldId id="378" r:id="rId3"/>
    <p:sldId id="381" r:id="rId4"/>
    <p:sldId id="380" r:id="rId5"/>
    <p:sldId id="382" r:id="rId6"/>
    <p:sldId id="37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D4370-84DC-43D6-983B-0DC2849321B4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687D8-079B-4879-B7F5-C16B0A61E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290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342584" cy="115212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Как мы отдыхаем зимой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sz="1800" b="1" dirty="0" smtClean="0">
                <a:solidFill>
                  <a:srgbClr val="0070C0"/>
                </a:solidFill>
              </a:rPr>
              <a:t>(старшая группа)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Oksana\Desktop\21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0967"/>
            <a:ext cx="9144000" cy="464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707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ksana\Desktop\6feefb9b3ff98507fff173678dc7ff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5" y="0"/>
            <a:ext cx="91586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Одна из самых любимых и веселых зимних забав взрослых и детей остается катание с горы. Раньше наши дедушки и бабушки для катания использовали санки, салазки, ладейки,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шкуры.</a:t>
            </a:r>
            <a:endParaRPr lang="ru-RU" sz="1600" dirty="0"/>
          </a:p>
        </p:txBody>
      </p:sp>
      <p:pic>
        <p:nvPicPr>
          <p:cNvPr id="1026" name="Picture 2" descr="C:\Users\Oksana\Desktop\старшая гр\СТ.ГР забавы\20210117_131953(0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44524" y="2244882"/>
            <a:ext cx="4896543" cy="367240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Oksana\Desktop\старшая гр\СТ.ГР забавы\IMG-20210118-WA00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3672408" cy="489654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039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В нынешнее время, мы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используем </a:t>
            </a: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«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ватрушки».</a:t>
            </a:r>
            <a:r>
              <a:rPr lang="ru-RU" sz="2000" b="1" dirty="0">
                <a:solidFill>
                  <a:prstClr val="black"/>
                </a:solidFill>
              </a:rPr>
              <a:t/>
            </a:r>
            <a:br>
              <a:rPr lang="ru-RU" sz="2000" b="1" dirty="0">
                <a:solidFill>
                  <a:prstClr val="black"/>
                </a:solidFill>
              </a:rPr>
            </a:br>
            <a:endParaRPr lang="ru-RU" sz="2000" dirty="0"/>
          </a:p>
        </p:txBody>
      </p:sp>
      <p:pic>
        <p:nvPicPr>
          <p:cNvPr id="4099" name="Picture 3" descr="C:\Users\Oksana\Desktop\старшая гр\СТ.ГР забавы\IMG-20210119-WA003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56792"/>
            <a:ext cx="3394472" cy="4525963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700808"/>
            <a:ext cx="3312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Roboto Condensed"/>
              </a:rPr>
              <a:t>С горки снежной я лечу,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Roboto Condensed"/>
              </a:rPr>
              <a:t>На кочках козликом скачу.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Roboto Condensed"/>
              </a:rPr>
              <a:t>Мне мягко, как на подушке,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Roboto Condensed"/>
              </a:rPr>
              <a:t>На надувной ватрушке.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5029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113813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Многие дети катаются зимой на снегокатах.</a:t>
            </a:r>
            <a:r>
              <a:rPr lang="ru-RU" sz="2000" b="1" dirty="0">
                <a:solidFill>
                  <a:prstClr val="black"/>
                </a:solidFill>
              </a:rPr>
              <a:t/>
            </a:r>
            <a:br>
              <a:rPr lang="ru-RU" sz="2000" b="1" dirty="0">
                <a:solidFill>
                  <a:prstClr val="black"/>
                </a:solidFill>
              </a:rPr>
            </a:br>
            <a:endParaRPr lang="ru-RU" dirty="0"/>
          </a:p>
        </p:txBody>
      </p:sp>
      <p:pic>
        <p:nvPicPr>
          <p:cNvPr id="3075" name="Picture 3" descr="C:\Users\Oksana\Desktop\старшая гр\СТ.ГР забавы\IMG-20210118-WA00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43" y="1412776"/>
            <a:ext cx="3816424" cy="50885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458"/>
            <a:ext cx="3395663" cy="45291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60032" y="4563594"/>
            <a:ext cx="396044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ea typeface="Calibri"/>
                <a:cs typeface="Times New Roman"/>
              </a:rPr>
              <a:t>Я люблю на снегокате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ea typeface="Calibri"/>
                <a:cs typeface="Times New Roman"/>
              </a:rPr>
              <a:t>Мчаться вниз с высоких гор.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ea typeface="Calibri"/>
                <a:cs typeface="Times New Roman"/>
              </a:rPr>
              <a:t>Дух от радости захватит,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ea typeface="Calibri"/>
                <a:cs typeface="Times New Roman"/>
              </a:rPr>
              <a:t>Я лечу во весь опор!</a:t>
            </a:r>
          </a:p>
        </p:txBody>
      </p:sp>
    </p:spTree>
    <p:extLst>
      <p:ext uri="{BB962C8B-B14F-4D97-AF65-F5344CB8AC3E}">
        <p14:creationId xmlns:p14="http://schemas.microsoft.com/office/powerpoint/2010/main" val="3588308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12"/>
            <a:ext cx="9093367" cy="6810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>
                <a:solidFill>
                  <a:srgbClr val="000000"/>
                </a:solidFill>
                <a:latin typeface="Times New Roman"/>
              </a:rPr>
              <a:t>В игру «Ангелы» играют и взрослые и малыши. Для этого нужно всего-то упереться в землю, чтобы потом повалиться назад в снежный сугроб и захлопать в снегу руками и ногами, как будто летишь, снег облепит одежду, а руки станут похожи на настоящие крылья. Осторожно встаньте, не разрушив «ангельской» формы. А также можно придумать и другие снежные образы, напоминающие разных животных. </a:t>
            </a:r>
            <a:endParaRPr lang="ru-RU" sz="1800" dirty="0"/>
          </a:p>
        </p:txBody>
      </p:sp>
      <p:pic>
        <p:nvPicPr>
          <p:cNvPr id="1026" name="Picture 2" descr="C:\Users\Oksana\Desktop\старшая гр\СТ.ГР забавы\IMG-20210118-WA00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8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641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3813"/>
            <a:ext cx="9096375" cy="681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786210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>
                <a:solidFill>
                  <a:srgbClr val="333333"/>
                </a:solidFill>
                <a:latin typeface="Arial"/>
              </a:rPr>
              <a:t>Ах, какое наслаждение </a:t>
            </a:r>
            <a:r>
              <a:rPr lang="ru-RU" sz="1800" dirty="0" smtClean="0">
                <a:solidFill>
                  <a:srgbClr val="333333"/>
                </a:solidFill>
                <a:latin typeface="Arial"/>
              </a:rPr>
              <a:t/>
            </a:r>
            <a:br>
              <a:rPr lang="ru-RU" sz="1800" dirty="0" smtClean="0">
                <a:solidFill>
                  <a:srgbClr val="333333"/>
                </a:solidFill>
                <a:latin typeface="Arial"/>
              </a:rPr>
            </a:br>
            <a:r>
              <a:rPr lang="ru-RU" sz="1800" dirty="0" smtClean="0">
                <a:solidFill>
                  <a:srgbClr val="333333"/>
                </a:solidFill>
                <a:latin typeface="Arial"/>
              </a:rPr>
              <a:t>Мне</a:t>
            </a:r>
            <a:r>
              <a:rPr lang="ru-RU" sz="1800" dirty="0">
                <a:solidFill>
                  <a:srgbClr val="333333"/>
                </a:solidFill>
                <a:latin typeface="Arial"/>
              </a:rPr>
              <a:t> </a:t>
            </a:r>
            <a:r>
              <a:rPr lang="ru-RU" sz="1800" b="1" dirty="0">
                <a:solidFill>
                  <a:srgbClr val="333333"/>
                </a:solidFill>
                <a:latin typeface="Arial"/>
              </a:rPr>
              <a:t>коньками</a:t>
            </a:r>
            <a:r>
              <a:rPr lang="ru-RU" sz="1800" dirty="0">
                <a:solidFill>
                  <a:srgbClr val="333333"/>
                </a:solidFill>
                <a:latin typeface="Arial"/>
              </a:rPr>
              <a:t> резать лёд! </a:t>
            </a:r>
            <a:r>
              <a:rPr lang="ru-RU" sz="1800" dirty="0" smtClean="0">
                <a:solidFill>
                  <a:srgbClr val="333333"/>
                </a:solidFill>
                <a:latin typeface="Arial"/>
              </a:rPr>
              <a:t/>
            </a:r>
            <a:br>
              <a:rPr lang="ru-RU" sz="1800" dirty="0" smtClean="0">
                <a:solidFill>
                  <a:srgbClr val="333333"/>
                </a:solidFill>
                <a:latin typeface="Arial"/>
              </a:rPr>
            </a:br>
            <a:r>
              <a:rPr lang="ru-RU" sz="1800" dirty="0" smtClean="0">
                <a:solidFill>
                  <a:srgbClr val="333333"/>
                </a:solidFill>
                <a:latin typeface="Arial"/>
              </a:rPr>
              <a:t>Я </a:t>
            </a:r>
            <a:r>
              <a:rPr lang="ru-RU" sz="1800" dirty="0">
                <a:solidFill>
                  <a:srgbClr val="333333"/>
                </a:solidFill>
                <a:latin typeface="Arial"/>
              </a:rPr>
              <a:t>с прекрасным настроением </a:t>
            </a:r>
            <a:r>
              <a:rPr lang="ru-RU" sz="1800" dirty="0" smtClean="0">
                <a:solidFill>
                  <a:srgbClr val="333333"/>
                </a:solidFill>
                <a:latin typeface="Arial"/>
              </a:rPr>
              <a:t/>
            </a:r>
            <a:br>
              <a:rPr lang="ru-RU" sz="1800" dirty="0" smtClean="0">
                <a:solidFill>
                  <a:srgbClr val="333333"/>
                </a:solidFill>
                <a:latin typeface="Arial"/>
              </a:rPr>
            </a:br>
            <a:r>
              <a:rPr lang="ru-RU" sz="1800" dirty="0" smtClean="0">
                <a:solidFill>
                  <a:srgbClr val="333333"/>
                </a:solidFill>
                <a:latin typeface="Arial"/>
              </a:rPr>
              <a:t>Устремляюсь </a:t>
            </a:r>
            <a:r>
              <a:rPr lang="ru-RU" sz="1800" dirty="0">
                <a:solidFill>
                  <a:srgbClr val="333333"/>
                </a:solidFill>
                <a:latin typeface="Arial"/>
              </a:rPr>
              <a:t>всё вперёд! </a:t>
            </a:r>
            <a:r>
              <a:rPr lang="ru-RU" sz="1800" dirty="0" smtClean="0">
                <a:solidFill>
                  <a:srgbClr val="333333"/>
                </a:solidFill>
                <a:latin typeface="Arial"/>
              </a:rPr>
              <a:t/>
            </a:r>
            <a:br>
              <a:rPr lang="ru-RU" sz="1800" dirty="0" smtClean="0">
                <a:solidFill>
                  <a:srgbClr val="333333"/>
                </a:solidFill>
                <a:latin typeface="Arial"/>
              </a:rPr>
            </a:br>
            <a:r>
              <a:rPr lang="ru-RU" sz="1800" dirty="0" smtClean="0">
                <a:solidFill>
                  <a:srgbClr val="333333"/>
                </a:solidFill>
                <a:latin typeface="Arial"/>
              </a:rPr>
              <a:t>Нарезаю </a:t>
            </a:r>
            <a:r>
              <a:rPr lang="ru-RU" sz="1800" dirty="0">
                <a:solidFill>
                  <a:srgbClr val="333333"/>
                </a:solidFill>
                <a:latin typeface="Arial"/>
              </a:rPr>
              <a:t>круг за кругом</a:t>
            </a:r>
            <a:r>
              <a:rPr lang="ru-RU" sz="1800" dirty="0" smtClean="0">
                <a:solidFill>
                  <a:srgbClr val="333333"/>
                </a:solidFill>
                <a:latin typeface="Arial"/>
              </a:rPr>
              <a:t>,</a:t>
            </a:r>
            <a:br>
              <a:rPr lang="ru-RU" sz="1800" dirty="0" smtClean="0">
                <a:solidFill>
                  <a:srgbClr val="333333"/>
                </a:solidFill>
                <a:latin typeface="Arial"/>
              </a:rPr>
            </a:br>
            <a:r>
              <a:rPr lang="ru-RU" sz="1800" dirty="0" smtClean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1800" dirty="0">
                <a:solidFill>
                  <a:srgbClr val="333333"/>
                </a:solidFill>
                <a:latin typeface="Arial"/>
              </a:rPr>
              <a:t>Поворот и задний ход... </a:t>
            </a:r>
            <a:r>
              <a:rPr lang="ru-RU" sz="1800" dirty="0" smtClean="0">
                <a:solidFill>
                  <a:srgbClr val="333333"/>
                </a:solidFill>
                <a:latin typeface="Arial"/>
              </a:rPr>
              <a:t/>
            </a:r>
            <a:br>
              <a:rPr lang="ru-RU" sz="1800" dirty="0" smtClean="0">
                <a:solidFill>
                  <a:srgbClr val="333333"/>
                </a:solidFill>
                <a:latin typeface="Arial"/>
              </a:rPr>
            </a:br>
            <a:r>
              <a:rPr lang="ru-RU" sz="1800" dirty="0" smtClean="0">
                <a:solidFill>
                  <a:srgbClr val="333333"/>
                </a:solidFill>
                <a:latin typeface="Arial"/>
              </a:rPr>
              <a:t>Кто-то </a:t>
            </a:r>
            <a:r>
              <a:rPr lang="ru-RU" sz="1800" dirty="0">
                <a:solidFill>
                  <a:srgbClr val="333333"/>
                </a:solidFill>
                <a:latin typeface="Arial"/>
              </a:rPr>
              <a:t>мчится друг за другом</a:t>
            </a:r>
            <a:r>
              <a:rPr lang="ru-RU" sz="1800" dirty="0" smtClean="0">
                <a:solidFill>
                  <a:srgbClr val="333333"/>
                </a:solidFill>
                <a:latin typeface="Arial"/>
              </a:rPr>
              <a:t>,</a:t>
            </a:r>
            <a:br>
              <a:rPr lang="ru-RU" sz="1800" dirty="0" smtClean="0">
                <a:solidFill>
                  <a:srgbClr val="333333"/>
                </a:solidFill>
                <a:latin typeface="Arial"/>
              </a:rPr>
            </a:br>
            <a:r>
              <a:rPr lang="ru-RU" sz="1800" dirty="0" smtClean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1800" dirty="0">
                <a:solidFill>
                  <a:srgbClr val="333333"/>
                </a:solidFill>
                <a:latin typeface="Arial"/>
              </a:rPr>
              <a:t>Кто-то и наоборот!</a:t>
            </a:r>
            <a:endParaRPr lang="ru-RU" sz="1800" dirty="0"/>
          </a:p>
        </p:txBody>
      </p:sp>
      <p:pic>
        <p:nvPicPr>
          <p:cNvPr id="2050" name="Picture 2" descr="C:\Users\Oksana\Desktop\старшая гр\СТ.ГР забавы\IMG-20210118-WA0029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4664"/>
            <a:ext cx="2175943" cy="4525963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64684"/>
            <a:ext cx="3395663" cy="45243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8208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847</TotalTime>
  <Words>143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Как мы отдыхаем зимой (старшая группа)</vt:lpstr>
      <vt:lpstr>Одна из самых любимых и веселых зимних забав взрослых и детей остается катание с горы. Раньше наши дедушки и бабушки для катания использовали санки, салазки, ладейки, шкуры.</vt:lpstr>
      <vt:lpstr>В нынешнее время, мы используем «ватрушки». </vt:lpstr>
      <vt:lpstr>Многие дети катаются зимой на снегокатах. </vt:lpstr>
      <vt:lpstr>В игру «Ангелы» играют и взрослые и малыши. Для этого нужно всего-то упереться в землю, чтобы потом повалиться назад в снежный сугроб и захлопать в снегу руками и ногами, как будто летишь, снег облепит одежду, а руки станут похожи на настоящие крылья. Осторожно встаньте, не разрушив «ангельской» формы. А также можно придумать и другие снежные образы, напоминающие разных животных. </vt:lpstr>
      <vt:lpstr>Ах, какое наслаждение  Мне коньками резать лёд!  Я с прекрасным настроением  Устремляюсь всё вперёд!  Нарезаю круг за кругом,  Поворот и задний ход...  Кто-то мчится друг за другом,  Кто-то и наоборот!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Oksana</cp:lastModifiedBy>
  <cp:revision>163</cp:revision>
  <dcterms:modified xsi:type="dcterms:W3CDTF">2021-02-01T09:50:05Z</dcterms:modified>
</cp:coreProperties>
</file>