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303" r:id="rId3"/>
    <p:sldId id="301" r:id="rId4"/>
    <p:sldId id="300" r:id="rId5"/>
    <p:sldId id="304" r:id="rId6"/>
    <p:sldId id="305" r:id="rId7"/>
    <p:sldId id="306" r:id="rId8"/>
    <p:sldId id="307" r:id="rId9"/>
    <p:sldId id="308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C:\Users\Oksana Kostromina\Desktop\1613634931_47-p-fon-dlya-prezentatsii-den-pobedi-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" y="0"/>
            <a:ext cx="9139741" cy="685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8172400" y="1268760"/>
            <a:ext cx="792088" cy="215864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9мая 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2024 года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Oksana Kostromina\Desktop\9c795fe8-7c22-4456-87e9-1b3b07d0325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4043"/>
            <a:ext cx="2442790" cy="32570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37289"/>
            <a:ext cx="2517775" cy="3230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6072"/>
            <a:ext cx="2535708" cy="3196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C:\Users\Oksana Kostromina\Desktop\e8238049-9557-429e-82e0-6093209dce9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" t="9853" b="28276"/>
          <a:stretch/>
        </p:blipFill>
        <p:spPr bwMode="auto">
          <a:xfrm>
            <a:off x="6556248" y="3031922"/>
            <a:ext cx="2336232" cy="2019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10800000" flipH="1" flipV="1">
            <a:off x="395536" y="3520443"/>
            <a:ext cx="28803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400" b="1" dirty="0">
                <a:solidFill>
                  <a:prstClr val="black"/>
                </a:solidFill>
              </a:rPr>
              <a:t>9 мая –великий праздник Победы. В этот день вся страна приносит цветы на могилы погибших солдат и поздравляют ветеранов. Наша семья тоже не забывает это день. Мы ходим на митинг, смотрим концерты, а так же кушаем солдатскую кашу. Она очень вкусная !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991" y="4710079"/>
            <a:ext cx="1921569" cy="2144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3" r="12956"/>
          <a:stretch/>
        </p:blipFill>
        <p:spPr bwMode="auto">
          <a:xfrm>
            <a:off x="3185528" y="3474042"/>
            <a:ext cx="2299696" cy="2647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044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8256"/>
            <a:ext cx="91567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Oksana Kostromina\Desktop\c9588a4a-2a86-4a2f-a383-a0d382a5ca5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7" r="2007" b="19774"/>
          <a:stretch/>
        </p:blipFill>
        <p:spPr bwMode="auto">
          <a:xfrm>
            <a:off x="1547664" y="0"/>
            <a:ext cx="2667136" cy="3358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Oksana Kostromina\Desktop\6cf7822e-948f-4740-87ad-cfc148fa65f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" b="12709"/>
          <a:stretch/>
        </p:blipFill>
        <p:spPr bwMode="auto">
          <a:xfrm>
            <a:off x="3635896" y="3020181"/>
            <a:ext cx="3092782" cy="3814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27984" y="1412776"/>
            <a:ext cx="17281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9мая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2024 года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979" y="1628800"/>
            <a:ext cx="2560960" cy="3661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053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Oksana Kostromina\Desktop\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53379"/>
            <a:ext cx="9144001" cy="463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3275856" y="3447673"/>
            <a:ext cx="1296142" cy="2357591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9 мая 2024года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Oksana Kostromina\Desktop\30d2b7fe-9b5a-4487-b015-5e205909c7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1" r="20699"/>
          <a:stretch/>
        </p:blipFill>
        <p:spPr bwMode="auto">
          <a:xfrm>
            <a:off x="107504" y="27062"/>
            <a:ext cx="2971120" cy="33299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Oksana Kostromina\Desktop\02f538dc-3079-4ad8-9118-320f0dbfdccf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1"/>
          <a:stretch/>
        </p:blipFill>
        <p:spPr bwMode="auto">
          <a:xfrm>
            <a:off x="6156176" y="20183"/>
            <a:ext cx="2928352" cy="2388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0"/>
          <a:stretch/>
        </p:blipFill>
        <p:spPr bwMode="auto">
          <a:xfrm>
            <a:off x="2683572" y="45736"/>
            <a:ext cx="2974872" cy="34019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 flipH="1">
            <a:off x="6876256" y="3573016"/>
            <a:ext cx="2267744" cy="2537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400" b="1" dirty="0">
                <a:solidFill>
                  <a:prstClr val="black"/>
                </a:solidFill>
              </a:rPr>
              <a:t>9 мая мы с братом ходили в клуб на мероприятие, посвященное Дню Победы. Там поздравляли ветеранов войны, пели песни, читали стихи, угощали всех «солдатской кашей». А еще мы с мамой по традиции ходили к памятнику «Скорбящей матери».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360" y="3525885"/>
            <a:ext cx="2355608" cy="33092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278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Oksana Kostromina\Desktop\1613634931_47-p-fon-dlya-prezentatsii-den-pobedi-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Oksana Kostromina\Desktop\9c20e6a8-9722-4025-bd50-e6b3bb53d3d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78"/>
          <a:stretch/>
        </p:blipFill>
        <p:spPr bwMode="auto">
          <a:xfrm>
            <a:off x="134192" y="115673"/>
            <a:ext cx="3693128" cy="42362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Oksana Kostromina\Desktop\f4b26911-594c-4173-9f8c-b2422ec30aa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3" t="22542" r="23635" b="3491"/>
          <a:stretch/>
        </p:blipFill>
        <p:spPr bwMode="auto">
          <a:xfrm>
            <a:off x="6174422" y="1188030"/>
            <a:ext cx="2835087" cy="50979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016" y="1844824"/>
            <a:ext cx="3182937" cy="42370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3827320" y="1"/>
            <a:ext cx="40570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400" b="1" dirty="0">
                <a:solidFill>
                  <a:prstClr val="black"/>
                </a:solidFill>
              </a:rPr>
              <a:t>9 мая –это главный праздник в России. Это День Победы! Наши прадедушки победили фашистов, освободили нашу землю. 9 мая мы ходим к памятнику Скорбящая мать  и кладем цветы. Мы их помним. Мы с бабушкой, мамой и братом ходили в клуб, ели солдатскую кашу.</a:t>
            </a:r>
          </a:p>
        </p:txBody>
      </p:sp>
    </p:spTree>
    <p:extLst>
      <p:ext uri="{BB962C8B-B14F-4D97-AF65-F5344CB8AC3E}">
        <p14:creationId xmlns:p14="http://schemas.microsoft.com/office/powerpoint/2010/main" val="1751578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C:\Users\Oksana Kostromina\Desktop\1613634931_47-p-fon-dlya-prezentatsii-den-pobedi-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" y="0"/>
            <a:ext cx="9139741" cy="685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ДНС\Desktop\63e0c5bc-9982-4ffd-87c1-89f122f3926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102" y="145220"/>
            <a:ext cx="2246810" cy="2995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ДНС\Desktop\94309844-6674-40a7-b4b2-ec5f24b8369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5"/>
          <a:stretch/>
        </p:blipFill>
        <p:spPr bwMode="auto">
          <a:xfrm>
            <a:off x="6490178" y="145220"/>
            <a:ext cx="2502537" cy="2851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ДНС\Desktop\08ba3b7d-0fc9-4f17-8d6f-7e7ff2b3fe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r="6100"/>
          <a:stretch/>
        </p:blipFill>
        <p:spPr bwMode="auto">
          <a:xfrm>
            <a:off x="1691680" y="3160332"/>
            <a:ext cx="2414016" cy="3590032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807" y="145220"/>
            <a:ext cx="2243224" cy="2995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 descr="C:\Users\ДНС\Desktop\a9f9798c-dff3-4916-acfd-14061754aed7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9" t="25663" r="19169" b="16492"/>
          <a:stretch/>
        </p:blipFill>
        <p:spPr bwMode="auto">
          <a:xfrm>
            <a:off x="3995936" y="3789040"/>
            <a:ext cx="2513448" cy="28302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ДНС\Desktop\e2e35cf6-d37a-4f95-8f4b-42500597568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7" b="9847"/>
          <a:stretch/>
        </p:blipFill>
        <p:spPr bwMode="auto">
          <a:xfrm>
            <a:off x="6588224" y="3140967"/>
            <a:ext cx="2242552" cy="35979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496" y="3623726"/>
            <a:ext cx="18002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400" b="1" dirty="0">
                <a:solidFill>
                  <a:prstClr val="black"/>
                </a:solidFill>
              </a:rPr>
              <a:t>Мы с мамой на 9 мая были в Богдановиче в парке. Там была выставка военной техники: машины, танки, пушки. Был парад, поздравляли ветеранов. А еще мы ходили к памятнику Скорбящей матери и положили цветы.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37" y="1058632"/>
            <a:ext cx="1672559" cy="24403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450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ДНС\Desktop\1666143352_51-mykaleidoscope-ru-p-lyubov-i-uvazhenie-k-otechestvu-pinterest-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2" y="11432"/>
            <a:ext cx="9115408" cy="683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1835696" y="3074235"/>
            <a:ext cx="2304256" cy="3451109"/>
          </a:xfrm>
        </p:spPr>
        <p:txBody>
          <a:bodyPr>
            <a:normAutofit fontScale="90000"/>
          </a:bodyPr>
          <a:lstStyle/>
          <a:p>
            <a:pPr algn="l"/>
            <a:r>
              <a:rPr lang="ru-RU" sz="1400" b="1" dirty="0" smtClean="0"/>
              <a:t>Мы с моей семьей отмечаем День Победы так: утром идем на митинг к Скорбящей матери! А дома мы смотрим по телевизору парад победы в Москве, потом садимся за стол, пьем чай с конфетами, фруктами, поем военные песни, читаем стихи, и вспоминаем наших прадедушек, рассказываем про них! Целый день у нас во дворе играют военные песни. И конечно мы ходим в клуб на концерт!</a:t>
            </a:r>
            <a:endParaRPr lang="ru-RU" sz="1400" b="1" dirty="0"/>
          </a:p>
        </p:txBody>
      </p:sp>
      <p:pic>
        <p:nvPicPr>
          <p:cNvPr id="1026" name="Picture 2" descr="C:\Users\ДНС\Desktop\455b55a5-525d-45f7-ada8-a85ca8024f1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5" t="16314"/>
          <a:stretch/>
        </p:blipFill>
        <p:spPr bwMode="auto">
          <a:xfrm>
            <a:off x="4206346" y="2626999"/>
            <a:ext cx="2309870" cy="4220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НС\Desktop\d87ad2f4-1736-4498-a3d2-51f384d118c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976" y="2435093"/>
            <a:ext cx="2502024" cy="44480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ДНС\Desktop\d7afa4e3-167d-413d-935f-9eaa91ab2b7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0"/>
          <a:stretch/>
        </p:blipFill>
        <p:spPr bwMode="auto">
          <a:xfrm>
            <a:off x="3079383" y="95846"/>
            <a:ext cx="6048672" cy="30417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95846"/>
            <a:ext cx="45035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prstClr val="black"/>
                </a:solidFill>
                <a:ea typeface="+mj-ea"/>
                <a:cs typeface="+mj-cs"/>
              </a:rPr>
              <a:t>9 мая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3118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188640"/>
            <a:ext cx="3517216" cy="720080"/>
          </a:xfrm>
        </p:spPr>
        <p:txBody>
          <a:bodyPr>
            <a:normAutofit fontScale="90000"/>
          </a:bodyPr>
          <a:lstStyle/>
          <a:p>
            <a:r>
              <a:rPr lang="ru-RU" sz="1400" dirty="0" smtClean="0"/>
              <a:t>После утренника, посвященного 9мая, мы с детьми пошли к памятнику Скорбящая мать</a:t>
            </a:r>
            <a:endParaRPr lang="ru-RU" sz="1400" dirty="0"/>
          </a:p>
        </p:txBody>
      </p:sp>
      <p:pic>
        <p:nvPicPr>
          <p:cNvPr id="1026" name="Picture 2" descr="C:\Users\ДНС\Desktop\разное завтра\9 мая фото\3d10c6eb-aa4d-40e7-aa46-58171f8902f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13" r="25756"/>
          <a:stretch/>
        </p:blipFill>
        <p:spPr bwMode="auto">
          <a:xfrm>
            <a:off x="395536" y="2204864"/>
            <a:ext cx="2520196" cy="4580827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НС\Desktop\разное завтра\9 мая фото\f54d4d89-fbc0-457b-9861-ac807173ea5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" t="6237" r="4250" b="12425"/>
          <a:stretch/>
        </p:blipFill>
        <p:spPr bwMode="auto">
          <a:xfrm>
            <a:off x="4089624" y="836712"/>
            <a:ext cx="4863688" cy="5850992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ДНС\Desktop\разное завтра\9 мая фото\aeb175ac-c53e-40d0-aef1-355a3a4cca5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4" t="29073" r="163" b="28408"/>
          <a:stretch/>
        </p:blipFill>
        <p:spPr bwMode="auto">
          <a:xfrm>
            <a:off x="35496" y="116632"/>
            <a:ext cx="5499100" cy="234086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237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ДНС\Desktop\1612938377_23-p-krasnii-fon-voini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" y="0"/>
            <a:ext cx="91268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778098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Дети старшей группы принесли цветы к памятнику!</a:t>
            </a:r>
            <a:endParaRPr lang="ru-RU" sz="2800" dirty="0"/>
          </a:p>
        </p:txBody>
      </p:sp>
      <p:pic>
        <p:nvPicPr>
          <p:cNvPr id="2050" name="Picture 2" descr="C:\Users\ДНС\Desktop\разное завтра\9 мая фото\IMG_607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8" r="16302" b="10782"/>
          <a:stretch/>
        </p:blipFill>
        <p:spPr bwMode="auto">
          <a:xfrm rot="5400000">
            <a:off x="-6355" y="2102699"/>
            <a:ext cx="4553712" cy="4037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НС\Desktop\разное завтра\9 мая фото\809e0dc9-ca68-4d8f-b8a0-6089396fc19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7" t="8563" r="11913" b="24162"/>
          <a:stretch/>
        </p:blipFill>
        <p:spPr bwMode="auto">
          <a:xfrm>
            <a:off x="4580580" y="908720"/>
            <a:ext cx="3874704" cy="4464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24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НС\Desktop\1613680997_17-p-fon-dlya-prezentatsii-den-geroev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" y="-1987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88640"/>
            <a:ext cx="6768752" cy="504056"/>
          </a:xfrm>
        </p:spPr>
        <p:txBody>
          <a:bodyPr>
            <a:normAutofit fontScale="90000"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Дети младшей группы тоже были на празднике, слушали песни, стихи и даже танцевали</a:t>
            </a:r>
            <a:r>
              <a:rPr lang="ru-RU" sz="1400" b="1" dirty="0" smtClean="0">
                <a:solidFill>
                  <a:schemeClr val="bg1"/>
                </a:solidFill>
              </a:rPr>
              <a:t>.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chemeClr val="bg1"/>
                </a:solidFill>
              </a:rPr>
              <a:t>Принесли поделки и фото ветеранов.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9 мая Стар фото День семьи\IMG_605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2" t="26063" r="16664" b="8882"/>
          <a:stretch/>
        </p:blipFill>
        <p:spPr bwMode="auto">
          <a:xfrm>
            <a:off x="4808885" y="836712"/>
            <a:ext cx="4262270" cy="30163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72816"/>
            <a:ext cx="1937376" cy="4176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10545"/>
            <a:ext cx="1542886" cy="4293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352" y="3861048"/>
            <a:ext cx="4053309" cy="26502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29595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312</Words>
  <Application>Microsoft Office PowerPoint</Application>
  <PresentationFormat>Экран (4:3)</PresentationFormat>
  <Paragraphs>12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9мая  2024 года</vt:lpstr>
      <vt:lpstr>Презентация PowerPoint</vt:lpstr>
      <vt:lpstr>9 мая 2024года</vt:lpstr>
      <vt:lpstr>Презентация PowerPoint</vt:lpstr>
      <vt:lpstr>Презентация PowerPoint</vt:lpstr>
      <vt:lpstr>Мы с моей семьей отмечаем День Победы так: утром идем на митинг к Скорбящей матери! А дома мы смотрим по телевизору парад победы в Москве, потом садимся за стол, пьем чай с конфетами, фруктами, поем военные песни, читаем стихи, и вспоминаем наших прадедушек, рассказываем про них! Целый день у нас во дворе играют военные песни. И конечно мы ходим в клуб на концерт!</vt:lpstr>
      <vt:lpstr>После утренника, посвященного 9мая, мы с детьми пошли к памятнику Скорбящая мать</vt:lpstr>
      <vt:lpstr>Дети старшей группы принесли цветы к памятнику!</vt:lpstr>
      <vt:lpstr>Дети младшей группы тоже были на празднике, слушали песни, стихи и даже танцевали. Принесли поделки и фото ветеранов.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Oksana Kostromina</dc:creator>
  <cp:lastModifiedBy>Oksana Kostromina</cp:lastModifiedBy>
  <cp:revision>95</cp:revision>
  <dcterms:created xsi:type="dcterms:W3CDTF">2024-01-18T15:42:23Z</dcterms:created>
  <dcterms:modified xsi:type="dcterms:W3CDTF">2024-05-22T06:32:36Z</dcterms:modified>
</cp:coreProperties>
</file>