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949280"/>
            <a:ext cx="6264696" cy="86409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 МАДОУ детский сад №23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Старшая группа</a:t>
            </a:r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Воспитатель: Костромина О.В.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ДНС\Desktop\img-750a70e004602e820fc2b66882336418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9041"/>
          <a:stretch/>
        </p:blipFill>
        <p:spPr bwMode="auto">
          <a:xfrm>
            <a:off x="10894" y="13720"/>
            <a:ext cx="9133106" cy="588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260648"/>
            <a:ext cx="2952328" cy="2880320"/>
          </a:xfrm>
        </p:spPr>
        <p:txBody>
          <a:bodyPr>
            <a:normAutofit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Дети  познакомились с праздником, который отмечается в России –день пожарной охраны. Приготовили подарки для пожарных.</a:t>
            </a:r>
            <a:endParaRPr lang="ru-RU" sz="1400" dirty="0"/>
          </a:p>
        </p:txBody>
      </p:sp>
      <p:pic>
        <p:nvPicPr>
          <p:cNvPr id="5123" name="Picture 3" descr="C:\Users\ДНС\Desktop\9e19b751-501e-415f-89b1-eda2c47c7e3c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" r="1511" b="21206"/>
          <a:stretch/>
        </p:blipFill>
        <p:spPr bwMode="auto">
          <a:xfrm>
            <a:off x="179513" y="188641"/>
            <a:ext cx="5688632" cy="3159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59343" y="3113664"/>
            <a:ext cx="3173290" cy="4236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978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ДНС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9127154" cy="68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762" y="5643558"/>
            <a:ext cx="4332670" cy="116981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Посмотрев презентацию и познакомившись с работой пожарного, ребятам очень понравилось играть в пожарных, было очень познавательно и интересно.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ДНС\Desktop\a896922a-8242-4263-aeb3-9cfaafa1d87c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r="9088"/>
          <a:stretch/>
        </p:blipFill>
        <p:spPr bwMode="auto">
          <a:xfrm>
            <a:off x="260664" y="4138861"/>
            <a:ext cx="3672407" cy="2778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НС\Desktop\fb588750-aa18-498b-80c5-135d8f8b4b4f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5" r="4900" b="30575"/>
          <a:stretch/>
        </p:blipFill>
        <p:spPr bwMode="auto">
          <a:xfrm>
            <a:off x="4679168" y="116631"/>
            <a:ext cx="4204889" cy="2520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НС\Desktop\442b3854-a799-4f22-8a3f-ccf89dfde4d0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26525" r="24500" b="31775"/>
          <a:stretch/>
        </p:blipFill>
        <p:spPr bwMode="auto">
          <a:xfrm>
            <a:off x="275560" y="332656"/>
            <a:ext cx="2923066" cy="2836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2567909" cy="2862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60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ДНС\Desktop\istockphoto-1781536293-612x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-6832"/>
            <a:ext cx="9143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046740" y="2996952"/>
            <a:ext cx="1878403" cy="2880320"/>
          </a:xfrm>
        </p:spPr>
        <p:txBody>
          <a:bodyPr>
            <a:normAutofit fontScale="90000"/>
          </a:bodyPr>
          <a:lstStyle/>
          <a:p>
            <a:r>
              <a:rPr lang="ru-RU" sz="1400" dirty="0">
                <a:solidFill>
                  <a:srgbClr val="151515"/>
                </a:solidFill>
                <a:latin typeface="Raleway"/>
              </a:rPr>
              <a:t>Занятие по рисованию </a:t>
            </a:r>
            <a:r>
              <a:rPr lang="ru-RU" sz="1400" dirty="0" smtClean="0">
                <a:solidFill>
                  <a:srgbClr val="151515"/>
                </a:solidFill>
                <a:latin typeface="Raleway"/>
              </a:rPr>
              <a:t> </a:t>
            </a:r>
            <a:r>
              <a:rPr lang="ru-RU" sz="1400" dirty="0">
                <a:solidFill>
                  <a:srgbClr val="151515"/>
                </a:solidFill>
                <a:latin typeface="Raleway"/>
              </a:rPr>
              <a:t>на тему «Пожар в доме - беда» интегрирует творчество и основы безопасности жизнедеятельности. Дети </a:t>
            </a:r>
            <a:r>
              <a:rPr lang="ru-RU" sz="1400" dirty="0" smtClean="0">
                <a:solidFill>
                  <a:srgbClr val="151515"/>
                </a:solidFill>
                <a:latin typeface="Raleway"/>
              </a:rPr>
              <a:t>учились </a:t>
            </a:r>
            <a:r>
              <a:rPr lang="ru-RU" sz="1400" dirty="0">
                <a:solidFill>
                  <a:srgbClr val="151515"/>
                </a:solidFill>
                <a:latin typeface="Raleway"/>
              </a:rPr>
              <a:t>изображать </a:t>
            </a:r>
            <a:r>
              <a:rPr lang="ru-RU" sz="1400" dirty="0" smtClean="0">
                <a:solidFill>
                  <a:srgbClr val="151515"/>
                </a:solidFill>
                <a:latin typeface="Raleway"/>
              </a:rPr>
              <a:t>огонь в окнах дома, стоящую пожарную машину, </a:t>
            </a:r>
            <a:r>
              <a:rPr lang="ru-RU" sz="1400" dirty="0">
                <a:solidFill>
                  <a:srgbClr val="151515"/>
                </a:solidFill>
                <a:latin typeface="Raleway"/>
              </a:rPr>
              <a:t>создавая сюжетную картину «Пожар».</a:t>
            </a:r>
            <a:endParaRPr lang="ru-RU" sz="1400" dirty="0"/>
          </a:p>
        </p:txBody>
      </p:sp>
      <p:pic>
        <p:nvPicPr>
          <p:cNvPr id="2050" name="Picture 2" descr="C:\Users\ДНС\Desktop\7aa788a9-4a38-4fe2-8b9a-7afeaa72a639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"/>
          <a:stretch/>
        </p:blipFill>
        <p:spPr bwMode="auto">
          <a:xfrm>
            <a:off x="107504" y="188641"/>
            <a:ext cx="3553151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797527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83248"/>
            <a:ext cx="2579196" cy="298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744416" cy="2863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731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ДНС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84" y="2569443"/>
            <a:ext cx="9140794" cy="42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732240" y="3356992"/>
            <a:ext cx="2232248" cy="2088232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Дети узнали: какую пользу и вред приносит Огонь. Выбирали по желанию злого и доброго огня, подбирали сюжеты картинок «Огонь-друг, огонь- враг» и приклеивали.</a:t>
            </a:r>
            <a:endParaRPr lang="ru-RU" sz="1400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368" y="3251250"/>
            <a:ext cx="3803269" cy="2924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08" y="188640"/>
            <a:ext cx="5328592" cy="2910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:\Users\ДНС\Desktop\2bc4bb05-d450-4faf-b944-1a28448942b0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t="8100" r="30950" b="-801"/>
          <a:stretch/>
        </p:blipFill>
        <p:spPr bwMode="auto">
          <a:xfrm>
            <a:off x="251520" y="116632"/>
            <a:ext cx="2353348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09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ДНС\Desktop\fire-frame-design_951413-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4" y="10288"/>
            <a:ext cx="9155424" cy="68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848872" cy="1008112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ЭКСКУРСИЯ В ПОЖАРНУЮ </a:t>
            </a:r>
            <a:r>
              <a:rPr lang="ru-RU" sz="1600" b="1" dirty="0" smtClean="0"/>
              <a:t>ЧАСТЬ</a:t>
            </a:r>
            <a:br>
              <a:rPr lang="ru-RU" sz="1600" b="1" dirty="0" smtClean="0"/>
            </a:br>
            <a:r>
              <a:rPr lang="ru-RU" sz="1400" b="1" dirty="0" smtClean="0"/>
              <a:t>Дети вручили подарки, сделанные своими руками и прочитали стихи.</a:t>
            </a:r>
            <a:endParaRPr lang="ru-RU" sz="1400" b="1" dirty="0"/>
          </a:p>
        </p:txBody>
      </p:sp>
      <p:pic>
        <p:nvPicPr>
          <p:cNvPr id="1026" name="Picture 2" descr="C:\Users\ДНС\Desktop\7cc49eea-fc98-40eb-a946-426de2c7815f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t="13262" r="3615" b="18615"/>
          <a:stretch/>
        </p:blipFill>
        <p:spPr bwMode="auto">
          <a:xfrm>
            <a:off x="107504" y="836712"/>
            <a:ext cx="5526693" cy="299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НС\Desktop\98c51eac-9058-48e7-9a74-28a1e844b5ab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4"/>
          <a:stretch/>
        </p:blipFill>
        <p:spPr bwMode="auto">
          <a:xfrm>
            <a:off x="5812501" y="836712"/>
            <a:ext cx="2935963" cy="3047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НС\Desktop\dddd7ed4-1547-4dfa-8751-ad043ad06125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4"/>
          <a:stretch/>
        </p:blipFill>
        <p:spPr bwMode="auto">
          <a:xfrm>
            <a:off x="539845" y="3933056"/>
            <a:ext cx="3111309" cy="2797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НС\Desktop\12d0dc3c-2a02-4df3-8aeb-3c0a2912348f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22688"/>
            <a:ext cx="374441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1714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105</Words>
  <Application>Microsoft Office PowerPoint</Application>
  <PresentationFormat>Экран (4:3)</PresentationFormat>
  <Paragraphs>8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 Дети  познакомились с праздником, который отмечается в России –день пожарной охраны. Приготовили подарки для пожарных.</vt:lpstr>
      <vt:lpstr>Посмотрев презентацию и познакомившись с работой пожарного, ребятам очень понравилось играть в пожарных, было очень познавательно и интересно.</vt:lpstr>
      <vt:lpstr>Занятие по рисованию  на тему «Пожар в доме - беда» интегрирует творчество и основы безопасности жизнедеятельности. Дети учились изображать огонь в окнах дома, стоящую пожарную машину, создавая сюжетную картину «Пожар».</vt:lpstr>
      <vt:lpstr>Дети узнали: какую пользу и вред приносит Огонь. Выбирали по желанию злого и доброго огня, подбирали сюжеты картинок «Огонь-друг, огонь- враг» и приклеивали.</vt:lpstr>
      <vt:lpstr>ЭКСКУРСИЯ В ПОЖАРНУЮ ЧАСТЬ Дети вручили подарки, сделанные своими руками и прочитали стихи.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ДНС</cp:lastModifiedBy>
  <cp:revision>20</cp:revision>
  <dcterms:created xsi:type="dcterms:W3CDTF">2026-04-29T08:48:05Z</dcterms:created>
  <dcterms:modified xsi:type="dcterms:W3CDTF">2026-04-30T07:36:48Z</dcterms:modified>
</cp:coreProperties>
</file>