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87" r:id="rId2"/>
    <p:sldId id="382" r:id="rId3"/>
    <p:sldId id="333" r:id="rId4"/>
    <p:sldId id="346" r:id="rId5"/>
    <p:sldId id="388" r:id="rId6"/>
    <p:sldId id="386" r:id="rId7"/>
    <p:sldId id="395" r:id="rId8"/>
    <p:sldId id="394" r:id="rId9"/>
    <p:sldId id="391" r:id="rId10"/>
    <p:sldId id="396" r:id="rId11"/>
    <p:sldId id="393" r:id="rId12"/>
    <p:sldId id="38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ce2775373ce1f2076c3985356c379d8f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7344816" cy="17281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«Братья наши меньшие»</a:t>
            </a:r>
            <a:b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«Большая помощь маленьким друзьям»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584776" cy="228180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</a:p>
          <a:p>
            <a:pPr lvl="0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Костромина </a:t>
            </a:r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Васильевна</a:t>
            </a:r>
          </a:p>
          <a:p>
            <a:pPr lvl="0"/>
            <a:endParaRPr lang="ru-RU" sz="4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5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</a:t>
            </a:r>
            <a:r>
              <a:rPr lang="ru-RU" sz="5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Способствовать формированию заинтересованного, бережного отношения к животным, пользе человека и развития в детях гуманного отношения к «братьям нашим меньшим».</a:t>
            </a:r>
            <a:endParaRPr lang="ru-RU" sz="5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5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</a:t>
            </a:r>
            <a:r>
              <a:rPr lang="ru-RU" sz="5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5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Дать представления о потребностях животных для их роста и развития (образ жизни, особенности поведения, чем питаются, какую пользу приносят).</a:t>
            </a:r>
            <a:endParaRPr lang="ru-RU" sz="5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гуманное отношение к животным, чувства сопереживания.</a:t>
            </a:r>
            <a:endParaRPr lang="ru-RU" sz="5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l"/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1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Oksana Kostromina\Desktop\1613461168_22-p-fon-dlya-prezentatsii-pro-domashnikh-zhivo-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92"/>
            <a:ext cx="9119659" cy="68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2736304" cy="244827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ru-RU" sz="1600" dirty="0"/>
              <a:t> 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Дети, держали в руках животных и рассказывали, как их бросили хозяева. </a:t>
            </a:r>
            <a:br>
              <a:rPr lang="ru-RU" sz="12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3140967"/>
            <a:ext cx="4176464" cy="3434705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tabLst>
                <a:tab pos="95250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Кошка:	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Я Мурка. Меня выкинули на улицу. За что?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Собака: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Я Альфа. Мои хозяева уехали с дачи и до сих пор не вернулись. Вы не видели моих хозяев?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Кот: 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Меня зовут Пушок. Хозяева сели в машину и уехали, а меня забыли.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Кот: 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я не знаю, как меня зовут… Я всегда жил на улице…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Пес: 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Меня зовут Бим. Я потерялся! Вы не видели моего хозяина?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 descr="C:\Users\Oksana Kostromina\Desktop\Новая папка\20221209_1541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21795" r="5288"/>
          <a:stretch/>
        </p:blipFill>
        <p:spPr bwMode="auto">
          <a:xfrm>
            <a:off x="107504" y="3312612"/>
            <a:ext cx="4752528" cy="3506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Oksana Kostromina\Desktop\Новая папка\20221209_1544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9273" r="4808" b="856"/>
          <a:stretch/>
        </p:blipFill>
        <p:spPr bwMode="auto">
          <a:xfrm>
            <a:off x="3995937" y="35474"/>
            <a:ext cx="5148064" cy="3105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9976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ksana Kostromina\Desktop\Новая папка\20221209_1535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6975" r="5023" b="4194"/>
          <a:stretch/>
        </p:blipFill>
        <p:spPr bwMode="auto">
          <a:xfrm>
            <a:off x="1691680" y="1411415"/>
            <a:ext cx="5471372" cy="40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0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25486" y="5733255"/>
            <a:ext cx="4782818" cy="1124743"/>
          </a:xfrm>
        </p:spPr>
        <p:txBody>
          <a:bodyPr>
            <a:normAutofit/>
          </a:bodyPr>
          <a:lstStyle/>
          <a:p>
            <a:r>
              <a:rPr lang="ru-RU" sz="1800" b="1" dirty="0"/>
              <a:t>Алиса К., Таисия С., Яна Д., Лиза П. принесли «подарки» для собак, живущих в приюте.</a:t>
            </a:r>
          </a:p>
        </p:txBody>
      </p:sp>
      <p:pic>
        <p:nvPicPr>
          <p:cNvPr id="1026" name="Picture 2" descr="C:\Users\Oksana Kostromina\Desktop\фото декабрь\20221206_1620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2" b="20176"/>
          <a:stretch/>
        </p:blipFill>
        <p:spPr bwMode="auto">
          <a:xfrm rot="5400000">
            <a:off x="1406648" y="1367563"/>
            <a:ext cx="3485797" cy="14755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92" y="2113283"/>
            <a:ext cx="1659384" cy="34857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C:\Users\Oksana Kostromina\Desktop\Новая папка\20221209_15461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20085" r="1121" b="23826"/>
          <a:stretch/>
        </p:blipFill>
        <p:spPr bwMode="auto">
          <a:xfrm rot="5400000">
            <a:off x="4634852" y="1333539"/>
            <a:ext cx="3485797" cy="15952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Oksana Kostromina\Desktop\Новая папка\20221209_15213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41667" r="2884" b="13889"/>
          <a:stretch/>
        </p:blipFill>
        <p:spPr bwMode="auto">
          <a:xfrm rot="5400000">
            <a:off x="2955454" y="3196242"/>
            <a:ext cx="3497188" cy="145426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169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2684be8e-d1cb-5cac-930b-fb35b5996f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" y="248"/>
            <a:ext cx="9143669" cy="68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159" y="111989"/>
            <a:ext cx="4385329" cy="2668939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/>
              <a:t>	</a:t>
            </a:r>
            <a:r>
              <a:rPr lang="ru-RU" sz="1600" b="1" dirty="0"/>
              <a:t>Вика Ворожнина. </a:t>
            </a:r>
            <a:br>
              <a:rPr lang="ru-RU" sz="1600" b="1" dirty="0"/>
            </a:br>
            <a:r>
              <a:rPr lang="ru-RU" sz="1600" dirty="0"/>
              <a:t>У меня собаки дома нет, но у папы на работе их много. Поэтому я часто прихожу к папе на работу и играю с ними там. Особенно мне нравится Байкал, поэтому расскажу о нем сейчас. У Байкала шерстка черная, а лапы коричневые, как сапожки. Глаза темные, как ночь, но очень добрые. Хвост  у него пушистый, всегда «трубой». Он умный пес, знает команды сидеть и нельзя. Зимой интересно ныряет в сугробы. Байкал  очень любит играть со мной. Любит кусочки хлеба в воздухе в прыжке. Я очень люблю его.</a:t>
            </a:r>
          </a:p>
        </p:txBody>
      </p:sp>
      <p:pic>
        <p:nvPicPr>
          <p:cNvPr id="6146" name="Picture 2" descr="C:\Users\Oksana Kostromina\Desktop\IMG-20221202-WA00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7924" r="13451" b="21485"/>
          <a:stretch/>
        </p:blipFill>
        <p:spPr bwMode="auto">
          <a:xfrm>
            <a:off x="154127" y="116632"/>
            <a:ext cx="4427984" cy="6293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4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8"/>
            <a:ext cx="9151268" cy="68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960440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/>
              <a:t>	Таисия . </a:t>
            </a:r>
            <a:br>
              <a:rPr lang="ru-RU" sz="1600" dirty="0"/>
            </a:br>
            <a:r>
              <a:rPr lang="ru-RU" sz="1600" dirty="0"/>
              <a:t>Это моя собака,  Боня.  Ей 5 лет. Порода у нее смешанная-дворняга и ротвейстер. Она среднего роста, черно-рыжего окраса. Носик черный. А глазки умные. У нее длинный хвостик и висящие ушки. Боня добрая и красивая собака. Мы любим с ней играть, бегать в догонялки, играть в прятки. Я люблю свою собаку, и мне нравится заботиться о ней.</a:t>
            </a:r>
          </a:p>
        </p:txBody>
      </p:sp>
      <p:pic>
        <p:nvPicPr>
          <p:cNvPr id="3074" name="Picture 2" descr="C:\Users\Oksana Kostromina\Desktop\IMG-20221202-WA0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6786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ksana Kostromina\Desktop\IMG-20221202-WA0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4"/>
          <a:stretch/>
        </p:blipFill>
        <p:spPr bwMode="auto">
          <a:xfrm>
            <a:off x="4499992" y="260648"/>
            <a:ext cx="4509120" cy="62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Oksana Kostromina\Desktop\1613675600_36-p-fon-dlya-prezentatsii-dikie-zhivotnie-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3975" y="-4784725"/>
            <a:ext cx="21951950" cy="164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ksana Kostromina\Desktop\1613675600_36-p-fon-dlya-prezentatsii-dikie-zhivotnie-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1575" y="-4632325"/>
            <a:ext cx="21951950" cy="164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ksana Kostromina\Desktop\1613675600_36-p-fon-dlya-prezentatsii-dikie-zhivotnie-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0955" y="-5139952"/>
            <a:ext cx="21951950" cy="164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8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 Kostromina\Desktop\1613461182_36-p-fon-dlya-prezentatsii-pro-domashnikh-zhivo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1385989"/>
            <a:ext cx="913935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Кирилл Зеленкевич.</a:t>
            </a:r>
            <a:br>
              <a:rPr lang="ru-RU" sz="1600" dirty="0"/>
            </a:br>
            <a:r>
              <a:rPr lang="ru-RU" sz="1600" dirty="0"/>
              <a:t> Кошку зовут Сима, она очень ласковая. Любит провожать меня, когда  я хожу  в детский сад, а еще она хорошая мышеловка. Собаку зовут Блинчик, он любит облизывать меня, виляет хвостом при встрече и бегать по улице наперегонки.</a:t>
            </a:r>
          </a:p>
        </p:txBody>
      </p:sp>
      <p:pic>
        <p:nvPicPr>
          <p:cNvPr id="2050" name="Picture 2" descr="C:\Users\Oksana Kostromina\Desktop\IMG-20221202-WA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0200"/>
            <a:ext cx="385747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4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ksana Kostromina\Desktop\1613674820_32-p-fon-dlya-prezentatsii-koti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tabLst>
                <a:tab pos="5940425" algn="r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ПРОСМОТР МУЛЬТФИЛЬМА </a:t>
            </a: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«КОТЁНОК ПО ИМЕНИ ГАВ»	</a:t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 descr="C:\Users\Oksana Kostromina\Desktop\фото декабрь\20221206_1604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6034617" cy="45259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9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ksana Kostromina\Desktop\1613461168_22-p-fon-dlya-prezentatsii-pro-domashnikh-zhivo-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92"/>
            <a:ext cx="9119659" cy="68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Игровая программа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«КОТОПЕСИКИ»!</a:t>
            </a:r>
            <a:br>
              <a:rPr lang="ru-RU" sz="1200" dirty="0"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4568385"/>
            <a:ext cx="5400600" cy="152491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Дети кому нравятся песики, кричали «Гав-гав».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 кто любит кошечек  громко прокричали «Мяу-мяу».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Придумав кличку своему животному, которых держали в руках. Провели игру «Кто быстрее посадит животного в домик».</a:t>
            </a:r>
            <a:endParaRPr lang="ru-RU" sz="1800" dirty="0">
              <a:ea typeface="Calibri"/>
              <a:cs typeface="Times New Roman"/>
            </a:endParaRPr>
          </a:p>
          <a:p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7" y="764704"/>
            <a:ext cx="3647541" cy="3803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49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1610162922_15-p-fon-s-sobakami-dlya-prezentatsii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5619" cy="68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291370" cy="337038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ПРОСМОТР ФИЛЬМА</a:t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«Приют для собак»</a:t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C:\Users\Oksana Kostromina\Desktop\фото декабрь\20221206_1601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57820"/>
            <a:ext cx="5650574" cy="423793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5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Oksana Kostromina\Desktop\8853fe70-3414-58bd-abee-134a3db692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" y="2636"/>
            <a:ext cx="9140484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1" y="217714"/>
            <a:ext cx="1872208" cy="1771126"/>
          </a:xfrm>
        </p:spPr>
        <p:txBody>
          <a:bodyPr>
            <a:normAutofit/>
          </a:bodyPr>
          <a:lstStyle/>
          <a:p>
            <a:r>
              <a:rPr lang="ru-RU" sz="1800" b="1" dirty="0"/>
              <a:t>Рисование </a:t>
            </a:r>
            <a:br>
              <a:rPr lang="ru-RU" sz="1800" b="1" dirty="0"/>
            </a:br>
            <a:r>
              <a:rPr lang="ru-RU" sz="1800" b="1" dirty="0"/>
              <a:t>«Моя собачка»</a:t>
            </a:r>
          </a:p>
        </p:txBody>
      </p:sp>
      <p:pic>
        <p:nvPicPr>
          <p:cNvPr id="1026" name="Picture 2" descr="C:\Users\Oksana Kostromina\Desktop\собаки\20221208_0939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2" r="5985"/>
          <a:stretch/>
        </p:blipFill>
        <p:spPr bwMode="auto">
          <a:xfrm>
            <a:off x="611560" y="2637"/>
            <a:ext cx="2860681" cy="3457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Oksana Kostromina\Desktop\собаки\20221208_0939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r="14584"/>
          <a:stretch/>
        </p:blipFill>
        <p:spPr bwMode="auto">
          <a:xfrm>
            <a:off x="5796136" y="2924944"/>
            <a:ext cx="2611760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461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 Kostromina\Desktop\2684be8e-d1cb-5cac-930b-fb35b5996f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ИГРА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«ВЕРЮ-НЕ ВЕРЮ»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Задавая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вопросы детям, они отвечали, если верят,  «Да», если не верят, то  «Нет».</a:t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Дети многое узнали,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что собака может отравиться шоколадом, что в Австралии открылась первая школа танцев для собак, что в Англии продают специальное мороженное для собак. </a:t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1026" name="Picture 2" descr="C:\Users\Oksana Kostromina\Desktop\собаки\20221208_0853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08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956</TotalTime>
  <Words>573</Words>
  <Application>Microsoft Office PowerPoint</Application>
  <PresentationFormat>Экран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Тема Office</vt:lpstr>
      <vt:lpstr>«Братья наши меньшие» Благотворительная акция «Большая помощь маленьким друзьям»</vt:lpstr>
      <vt:lpstr> Вика Ворожнина.  У меня собаки дома нет, но у папы на работе их много. Поэтому я часто прихожу к папе на работу и играю с ними там. Особенно мне нравится Байкал, поэтому расскажу о нем сейчас. У Байкала шерстка черная, а лапы коричневые, как сапожки. Глаза темные, как ночь, но очень добрые. Хвост  у него пушистый, всегда «трубой». Он умный пес, знает команды сидеть и нельзя. Зимой интересно ныряет в сугробы. Байкал  очень любит играть со мной. Любит кусочки хлеба в воздухе в прыжке. Я очень люблю его.</vt:lpstr>
      <vt:lpstr> Таисия .  Это моя собака,  Боня.  Ей 5 лет. Порода у нее смешанная-дворняга и ротвейстер. Она среднего роста, черно-рыжего окраса. Носик черный. А глазки умные. У нее длинный хвостик и висящие ушки. Боня добрая и красивая собака. Мы любим с ней играть, бегать в догонялки, играть в прятки. Я люблю свою собаку, и мне нравится заботиться о ней.</vt:lpstr>
      <vt:lpstr>Кирилл Зеленкевич.  Кошку зовут Сима, она очень ласковая. Любит провожать меня, когда  я хожу  в детский сад, а еще она хорошая мышеловка. Собаку зовут Блинчик, он любит облизывать меня, виляет хвостом при встрече и бегать по улице наперегонки.</vt:lpstr>
      <vt:lpstr>ПРОСМОТР МУЛЬТФИЛЬМА «КОТЁНОК ПО ИМЕНИ ГАВ»  </vt:lpstr>
      <vt:lpstr>Игровая программа  «КОТОПЕСИКИ»! </vt:lpstr>
      <vt:lpstr>ПРОСМОТР ФИЛЬМА  «Приют для собак» </vt:lpstr>
      <vt:lpstr>Рисование  «Моя собачка»</vt:lpstr>
      <vt:lpstr>ИГРА «ВЕРЮ-НЕ ВЕРЮ».  Задавая вопросы детям, они отвечали, если верят,  «Да», если не верят, то  «Нет». Дети многое узнали, что собака может отравиться шоколадом, что в Австралии открылась первая школа танцев для собак, что в Англии продают специальное мороженное для собак.   </vt:lpstr>
      <vt:lpstr> Дети, держали в руках животных и рассказывали, как их бросили хозяева.  </vt:lpstr>
      <vt:lpstr>Презентация PowerPoint</vt:lpstr>
      <vt:lpstr>Алиса К., Таисия С., Яна Д., Лиза П. принесли «подарки» для собак, живущих в приюте.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217</cp:revision>
  <dcterms:modified xsi:type="dcterms:W3CDTF">2022-12-12T07:56:45Z</dcterms:modified>
</cp:coreProperties>
</file>